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handoutMasterIdLst>
    <p:handoutMasterId r:id="rId14"/>
  </p:handoutMasterIdLst>
  <p:sldIdLst>
    <p:sldId id="317" r:id="rId2"/>
    <p:sldId id="316" r:id="rId3"/>
    <p:sldId id="319" r:id="rId4"/>
    <p:sldId id="320" r:id="rId5"/>
    <p:sldId id="309" r:id="rId6"/>
    <p:sldId id="310" r:id="rId7"/>
    <p:sldId id="321" r:id="rId8"/>
    <p:sldId id="322" r:id="rId9"/>
    <p:sldId id="311" r:id="rId10"/>
    <p:sldId id="312" r:id="rId11"/>
    <p:sldId id="323" r:id="rId12"/>
  </p:sldIdLst>
  <p:sldSz cx="12420600" cy="7019925"/>
  <p:notesSz cx="6735763" cy="9866313"/>
  <p:defaultTextStyle>
    <a:defPPr>
      <a:defRPr lang="ja-JP"/>
    </a:defPPr>
    <a:lvl1pPr marL="0" algn="l" defTabSz="933145" rtl="0" eaLnBrk="1" latinLnBrk="0" hangingPunct="1">
      <a:defRPr kumimoji="1" sz="1837" kern="1200">
        <a:solidFill>
          <a:schemeClr val="tx1"/>
        </a:solidFill>
        <a:latin typeface="+mn-lt"/>
        <a:ea typeface="+mn-ea"/>
        <a:cs typeface="+mn-cs"/>
      </a:defRPr>
    </a:lvl1pPr>
    <a:lvl2pPr marL="466573" algn="l" defTabSz="933145" rtl="0" eaLnBrk="1" latinLnBrk="0" hangingPunct="1">
      <a:defRPr kumimoji="1" sz="1837" kern="1200">
        <a:solidFill>
          <a:schemeClr val="tx1"/>
        </a:solidFill>
        <a:latin typeface="+mn-lt"/>
        <a:ea typeface="+mn-ea"/>
        <a:cs typeface="+mn-cs"/>
      </a:defRPr>
    </a:lvl2pPr>
    <a:lvl3pPr marL="933145" algn="l" defTabSz="933145" rtl="0" eaLnBrk="1" latinLnBrk="0" hangingPunct="1">
      <a:defRPr kumimoji="1" sz="1837" kern="1200">
        <a:solidFill>
          <a:schemeClr val="tx1"/>
        </a:solidFill>
        <a:latin typeface="+mn-lt"/>
        <a:ea typeface="+mn-ea"/>
        <a:cs typeface="+mn-cs"/>
      </a:defRPr>
    </a:lvl3pPr>
    <a:lvl4pPr marL="1399718" algn="l" defTabSz="933145" rtl="0" eaLnBrk="1" latinLnBrk="0" hangingPunct="1">
      <a:defRPr kumimoji="1" sz="1837" kern="1200">
        <a:solidFill>
          <a:schemeClr val="tx1"/>
        </a:solidFill>
        <a:latin typeface="+mn-lt"/>
        <a:ea typeface="+mn-ea"/>
        <a:cs typeface="+mn-cs"/>
      </a:defRPr>
    </a:lvl4pPr>
    <a:lvl5pPr marL="1866290" algn="l" defTabSz="933145" rtl="0" eaLnBrk="1" latinLnBrk="0" hangingPunct="1">
      <a:defRPr kumimoji="1" sz="1837" kern="1200">
        <a:solidFill>
          <a:schemeClr val="tx1"/>
        </a:solidFill>
        <a:latin typeface="+mn-lt"/>
        <a:ea typeface="+mn-ea"/>
        <a:cs typeface="+mn-cs"/>
      </a:defRPr>
    </a:lvl5pPr>
    <a:lvl6pPr marL="2332863" algn="l" defTabSz="933145" rtl="0" eaLnBrk="1" latinLnBrk="0" hangingPunct="1">
      <a:defRPr kumimoji="1" sz="1837" kern="1200">
        <a:solidFill>
          <a:schemeClr val="tx1"/>
        </a:solidFill>
        <a:latin typeface="+mn-lt"/>
        <a:ea typeface="+mn-ea"/>
        <a:cs typeface="+mn-cs"/>
      </a:defRPr>
    </a:lvl6pPr>
    <a:lvl7pPr marL="2799436" algn="l" defTabSz="933145" rtl="0" eaLnBrk="1" latinLnBrk="0" hangingPunct="1">
      <a:defRPr kumimoji="1" sz="1837" kern="1200">
        <a:solidFill>
          <a:schemeClr val="tx1"/>
        </a:solidFill>
        <a:latin typeface="+mn-lt"/>
        <a:ea typeface="+mn-ea"/>
        <a:cs typeface="+mn-cs"/>
      </a:defRPr>
    </a:lvl7pPr>
    <a:lvl8pPr marL="3266008" algn="l" defTabSz="933145" rtl="0" eaLnBrk="1" latinLnBrk="0" hangingPunct="1">
      <a:defRPr kumimoji="1" sz="1837" kern="1200">
        <a:solidFill>
          <a:schemeClr val="tx1"/>
        </a:solidFill>
        <a:latin typeface="+mn-lt"/>
        <a:ea typeface="+mn-ea"/>
        <a:cs typeface="+mn-cs"/>
      </a:defRPr>
    </a:lvl8pPr>
    <a:lvl9pPr marL="3732581" algn="l" defTabSz="933145" rtl="0" eaLnBrk="1" latinLnBrk="0" hangingPunct="1">
      <a:defRPr kumimoji="1" sz="1837"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353" autoAdjust="0"/>
  </p:normalViewPr>
  <p:slideViewPr>
    <p:cSldViewPr snapToGrid="0">
      <p:cViewPr varScale="1">
        <p:scale>
          <a:sx n="70" d="100"/>
          <a:sy n="70" d="100"/>
        </p:scale>
        <p:origin x="68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5"/>
            <a:ext cx="2919356" cy="495208"/>
          </a:xfrm>
          <a:prstGeom prst="rect">
            <a:avLst/>
          </a:prstGeom>
        </p:spPr>
        <p:txBody>
          <a:bodyPr vert="horz" lIns="90655" tIns="45328" rIns="90655" bIns="45328"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14834" y="5"/>
            <a:ext cx="2919356" cy="495208"/>
          </a:xfrm>
          <a:prstGeom prst="rect">
            <a:avLst/>
          </a:prstGeom>
        </p:spPr>
        <p:txBody>
          <a:bodyPr vert="horz" lIns="90655" tIns="45328" rIns="90655" bIns="45328" rtlCol="0"/>
          <a:lstStyle>
            <a:lvl1pPr algn="r">
              <a:defRPr sz="1200"/>
            </a:lvl1pPr>
          </a:lstStyle>
          <a:p>
            <a:fld id="{84FDD5EC-FFF5-4FA5-95EC-16EE5E748214}" type="datetimeFigureOut">
              <a:rPr kumimoji="1" lang="ja-JP" altLang="en-US" smtClean="0"/>
              <a:t>2023/1/10</a:t>
            </a:fld>
            <a:endParaRPr kumimoji="1" lang="ja-JP" altLang="en-US" dirty="0"/>
          </a:p>
        </p:txBody>
      </p:sp>
      <p:sp>
        <p:nvSpPr>
          <p:cNvPr id="4" name="フッター プレースホルダー 3"/>
          <p:cNvSpPr>
            <a:spLocks noGrp="1"/>
          </p:cNvSpPr>
          <p:nvPr>
            <p:ph type="ftr" sz="quarter" idx="2"/>
          </p:nvPr>
        </p:nvSpPr>
        <p:spPr>
          <a:xfrm>
            <a:off x="0" y="9371105"/>
            <a:ext cx="2919356" cy="495208"/>
          </a:xfrm>
          <a:prstGeom prst="rect">
            <a:avLst/>
          </a:prstGeom>
        </p:spPr>
        <p:txBody>
          <a:bodyPr vert="horz" lIns="90655" tIns="45328" rIns="90655" bIns="45328"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14834" y="9371105"/>
            <a:ext cx="2919356" cy="495208"/>
          </a:xfrm>
          <a:prstGeom prst="rect">
            <a:avLst/>
          </a:prstGeom>
        </p:spPr>
        <p:txBody>
          <a:bodyPr vert="horz" lIns="90655" tIns="45328" rIns="90655" bIns="45328" rtlCol="0" anchor="b"/>
          <a:lstStyle>
            <a:lvl1pPr algn="r">
              <a:defRPr sz="1200"/>
            </a:lvl1pPr>
          </a:lstStyle>
          <a:p>
            <a:fld id="{FE0B79EE-200F-44F5-A753-28E202FD671B}" type="slidenum">
              <a:rPr kumimoji="1" lang="ja-JP" altLang="en-US" smtClean="0"/>
              <a:t>‹#›</a:t>
            </a:fld>
            <a:endParaRPr kumimoji="1" lang="ja-JP" altLang="en-US" dirty="0"/>
          </a:p>
        </p:txBody>
      </p:sp>
    </p:spTree>
    <p:extLst>
      <p:ext uri="{BB962C8B-B14F-4D97-AF65-F5344CB8AC3E}">
        <p14:creationId xmlns:p14="http://schemas.microsoft.com/office/powerpoint/2010/main" val="38428752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0"/>
            <a:ext cx="2919413" cy="495300"/>
          </a:xfrm>
          <a:prstGeom prst="rect">
            <a:avLst/>
          </a:prstGeom>
        </p:spPr>
        <p:txBody>
          <a:bodyPr vert="horz" lIns="91340" tIns="45671" rIns="91340" bIns="45671"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14763" y="0"/>
            <a:ext cx="2919412" cy="495300"/>
          </a:xfrm>
          <a:prstGeom prst="rect">
            <a:avLst/>
          </a:prstGeom>
        </p:spPr>
        <p:txBody>
          <a:bodyPr vert="horz" lIns="91340" tIns="45671" rIns="91340" bIns="45671" rtlCol="0"/>
          <a:lstStyle>
            <a:lvl1pPr algn="r">
              <a:defRPr sz="1200"/>
            </a:lvl1pPr>
          </a:lstStyle>
          <a:p>
            <a:fld id="{B417D4B2-74AA-4FD0-B5DE-5870AA948FCC}" type="datetimeFigureOut">
              <a:rPr kumimoji="1" lang="ja-JP" altLang="en-US" smtClean="0"/>
              <a:t>2023/1/10</a:t>
            </a:fld>
            <a:endParaRPr kumimoji="1" lang="ja-JP" altLang="en-US" dirty="0"/>
          </a:p>
        </p:txBody>
      </p:sp>
      <p:sp>
        <p:nvSpPr>
          <p:cNvPr id="4" name="スライド イメージ プレースホルダー 3"/>
          <p:cNvSpPr>
            <a:spLocks noGrp="1" noRot="1" noChangeAspect="1"/>
          </p:cNvSpPr>
          <p:nvPr>
            <p:ph type="sldImg" idx="2"/>
          </p:nvPr>
        </p:nvSpPr>
        <p:spPr>
          <a:xfrm>
            <a:off x="423863" y="1233488"/>
            <a:ext cx="5888037" cy="3328987"/>
          </a:xfrm>
          <a:prstGeom prst="rect">
            <a:avLst/>
          </a:prstGeom>
          <a:noFill/>
          <a:ln w="12700">
            <a:solidFill>
              <a:prstClr val="black"/>
            </a:solidFill>
          </a:ln>
        </p:spPr>
        <p:txBody>
          <a:bodyPr vert="horz" lIns="91340" tIns="45671" rIns="91340" bIns="45671" rtlCol="0" anchor="ctr"/>
          <a:lstStyle/>
          <a:p>
            <a:endParaRPr lang="ja-JP" altLang="en-US" dirty="0"/>
          </a:p>
        </p:txBody>
      </p:sp>
      <p:sp>
        <p:nvSpPr>
          <p:cNvPr id="5" name="ノート プレースホルダー 4"/>
          <p:cNvSpPr>
            <a:spLocks noGrp="1"/>
          </p:cNvSpPr>
          <p:nvPr>
            <p:ph type="body" sz="quarter" idx="3"/>
          </p:nvPr>
        </p:nvSpPr>
        <p:spPr>
          <a:xfrm>
            <a:off x="673107" y="4748216"/>
            <a:ext cx="5389563" cy="3884612"/>
          </a:xfrm>
          <a:prstGeom prst="rect">
            <a:avLst/>
          </a:prstGeom>
        </p:spPr>
        <p:txBody>
          <a:bodyPr vert="horz" lIns="91340" tIns="45671" rIns="91340" bIns="4567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7" y="9371017"/>
            <a:ext cx="2919413" cy="495300"/>
          </a:xfrm>
          <a:prstGeom prst="rect">
            <a:avLst/>
          </a:prstGeom>
        </p:spPr>
        <p:txBody>
          <a:bodyPr vert="horz" lIns="91340" tIns="45671" rIns="91340" bIns="45671"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14763" y="9371017"/>
            <a:ext cx="2919412" cy="495300"/>
          </a:xfrm>
          <a:prstGeom prst="rect">
            <a:avLst/>
          </a:prstGeom>
        </p:spPr>
        <p:txBody>
          <a:bodyPr vert="horz" lIns="91340" tIns="45671" rIns="91340" bIns="45671" rtlCol="0" anchor="b"/>
          <a:lstStyle>
            <a:lvl1pPr algn="r">
              <a:defRPr sz="1200"/>
            </a:lvl1pPr>
          </a:lstStyle>
          <a:p>
            <a:fld id="{D43CD49D-E467-4DFB-A7D7-279D9819ECAC}" type="slidenum">
              <a:rPr kumimoji="1" lang="ja-JP" altLang="en-US" smtClean="0"/>
              <a:t>‹#›</a:t>
            </a:fld>
            <a:endParaRPr kumimoji="1" lang="ja-JP" altLang="en-US" dirty="0"/>
          </a:p>
        </p:txBody>
      </p:sp>
    </p:spTree>
    <p:extLst>
      <p:ext uri="{BB962C8B-B14F-4D97-AF65-F5344CB8AC3E}">
        <p14:creationId xmlns:p14="http://schemas.microsoft.com/office/powerpoint/2010/main" val="3663149363"/>
      </p:ext>
    </p:extLst>
  </p:cSld>
  <p:clrMap bg1="lt1" tx1="dk1" bg2="lt2" tx2="dk2" accent1="accent1" accent2="accent2" accent3="accent3" accent4="accent4" accent5="accent5" accent6="accent6" hlink="hlink" folHlink="folHlink"/>
  <p:notesStyle>
    <a:lvl1pPr marL="0" algn="l" defTabSz="933145" rtl="0" eaLnBrk="1" latinLnBrk="0" hangingPunct="1">
      <a:defRPr kumimoji="1" sz="1225" kern="1200">
        <a:solidFill>
          <a:schemeClr val="tx1"/>
        </a:solidFill>
        <a:latin typeface="+mn-lt"/>
        <a:ea typeface="+mn-ea"/>
        <a:cs typeface="+mn-cs"/>
      </a:defRPr>
    </a:lvl1pPr>
    <a:lvl2pPr marL="466573" algn="l" defTabSz="933145" rtl="0" eaLnBrk="1" latinLnBrk="0" hangingPunct="1">
      <a:defRPr kumimoji="1" sz="1225" kern="1200">
        <a:solidFill>
          <a:schemeClr val="tx1"/>
        </a:solidFill>
        <a:latin typeface="+mn-lt"/>
        <a:ea typeface="+mn-ea"/>
        <a:cs typeface="+mn-cs"/>
      </a:defRPr>
    </a:lvl2pPr>
    <a:lvl3pPr marL="933145" algn="l" defTabSz="933145" rtl="0" eaLnBrk="1" latinLnBrk="0" hangingPunct="1">
      <a:defRPr kumimoji="1" sz="1225" kern="1200">
        <a:solidFill>
          <a:schemeClr val="tx1"/>
        </a:solidFill>
        <a:latin typeface="+mn-lt"/>
        <a:ea typeface="+mn-ea"/>
        <a:cs typeface="+mn-cs"/>
      </a:defRPr>
    </a:lvl3pPr>
    <a:lvl4pPr marL="1399718" algn="l" defTabSz="933145" rtl="0" eaLnBrk="1" latinLnBrk="0" hangingPunct="1">
      <a:defRPr kumimoji="1" sz="1225" kern="1200">
        <a:solidFill>
          <a:schemeClr val="tx1"/>
        </a:solidFill>
        <a:latin typeface="+mn-lt"/>
        <a:ea typeface="+mn-ea"/>
        <a:cs typeface="+mn-cs"/>
      </a:defRPr>
    </a:lvl4pPr>
    <a:lvl5pPr marL="1866290" algn="l" defTabSz="933145" rtl="0" eaLnBrk="1" latinLnBrk="0" hangingPunct="1">
      <a:defRPr kumimoji="1" sz="1225" kern="1200">
        <a:solidFill>
          <a:schemeClr val="tx1"/>
        </a:solidFill>
        <a:latin typeface="+mn-lt"/>
        <a:ea typeface="+mn-ea"/>
        <a:cs typeface="+mn-cs"/>
      </a:defRPr>
    </a:lvl5pPr>
    <a:lvl6pPr marL="2332863" algn="l" defTabSz="933145" rtl="0" eaLnBrk="1" latinLnBrk="0" hangingPunct="1">
      <a:defRPr kumimoji="1" sz="1225" kern="1200">
        <a:solidFill>
          <a:schemeClr val="tx1"/>
        </a:solidFill>
        <a:latin typeface="+mn-lt"/>
        <a:ea typeface="+mn-ea"/>
        <a:cs typeface="+mn-cs"/>
      </a:defRPr>
    </a:lvl6pPr>
    <a:lvl7pPr marL="2799436" algn="l" defTabSz="933145" rtl="0" eaLnBrk="1" latinLnBrk="0" hangingPunct="1">
      <a:defRPr kumimoji="1" sz="1225" kern="1200">
        <a:solidFill>
          <a:schemeClr val="tx1"/>
        </a:solidFill>
        <a:latin typeface="+mn-lt"/>
        <a:ea typeface="+mn-ea"/>
        <a:cs typeface="+mn-cs"/>
      </a:defRPr>
    </a:lvl7pPr>
    <a:lvl8pPr marL="3266008" algn="l" defTabSz="933145" rtl="0" eaLnBrk="1" latinLnBrk="0" hangingPunct="1">
      <a:defRPr kumimoji="1" sz="1225" kern="1200">
        <a:solidFill>
          <a:schemeClr val="tx1"/>
        </a:solidFill>
        <a:latin typeface="+mn-lt"/>
        <a:ea typeface="+mn-ea"/>
        <a:cs typeface="+mn-cs"/>
      </a:defRPr>
    </a:lvl8pPr>
    <a:lvl9pPr marL="3732581" algn="l" defTabSz="933145" rtl="0" eaLnBrk="1" latinLnBrk="0" hangingPunct="1">
      <a:defRPr kumimoji="1" sz="1225"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33488"/>
            <a:ext cx="58880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43CD49D-E467-4DFB-A7D7-279D9819ECAC}" type="slidenum">
              <a:rPr kumimoji="1" lang="ja-JP" altLang="en-US" smtClean="0"/>
              <a:t>1</a:t>
            </a:fld>
            <a:endParaRPr kumimoji="1" lang="ja-JP" altLang="en-US" dirty="0"/>
          </a:p>
        </p:txBody>
      </p:sp>
    </p:spTree>
    <p:extLst>
      <p:ext uri="{BB962C8B-B14F-4D97-AF65-F5344CB8AC3E}">
        <p14:creationId xmlns:p14="http://schemas.microsoft.com/office/powerpoint/2010/main" val="1345466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33488"/>
            <a:ext cx="58880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43CD49D-E467-4DFB-A7D7-279D9819ECAC}" type="slidenum">
              <a:rPr kumimoji="1" lang="ja-JP" altLang="en-US" smtClean="0"/>
              <a:t>10</a:t>
            </a:fld>
            <a:endParaRPr kumimoji="1" lang="ja-JP" altLang="en-US" dirty="0"/>
          </a:p>
        </p:txBody>
      </p:sp>
    </p:spTree>
    <p:extLst>
      <p:ext uri="{BB962C8B-B14F-4D97-AF65-F5344CB8AC3E}">
        <p14:creationId xmlns:p14="http://schemas.microsoft.com/office/powerpoint/2010/main" val="6202597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33488"/>
            <a:ext cx="58880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43CD49D-E467-4DFB-A7D7-279D9819ECAC}" type="slidenum">
              <a:rPr kumimoji="1" lang="ja-JP" altLang="en-US" smtClean="0"/>
              <a:t>11</a:t>
            </a:fld>
            <a:endParaRPr kumimoji="1" lang="ja-JP" altLang="en-US" dirty="0"/>
          </a:p>
        </p:txBody>
      </p:sp>
    </p:spTree>
    <p:extLst>
      <p:ext uri="{BB962C8B-B14F-4D97-AF65-F5344CB8AC3E}">
        <p14:creationId xmlns:p14="http://schemas.microsoft.com/office/powerpoint/2010/main" val="3037501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33488"/>
            <a:ext cx="58880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43CD49D-E467-4DFB-A7D7-279D9819ECAC}" type="slidenum">
              <a:rPr kumimoji="1" lang="ja-JP" altLang="en-US" smtClean="0"/>
              <a:t>2</a:t>
            </a:fld>
            <a:endParaRPr kumimoji="1" lang="ja-JP" altLang="en-US" dirty="0"/>
          </a:p>
        </p:txBody>
      </p:sp>
    </p:spTree>
    <p:extLst>
      <p:ext uri="{BB962C8B-B14F-4D97-AF65-F5344CB8AC3E}">
        <p14:creationId xmlns:p14="http://schemas.microsoft.com/office/powerpoint/2010/main" val="356577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33488"/>
            <a:ext cx="58880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43CD49D-E467-4DFB-A7D7-279D9819ECAC}" type="slidenum">
              <a:rPr kumimoji="1" lang="ja-JP" altLang="en-US" smtClean="0"/>
              <a:t>3</a:t>
            </a:fld>
            <a:endParaRPr kumimoji="1" lang="ja-JP" altLang="en-US" dirty="0"/>
          </a:p>
        </p:txBody>
      </p:sp>
    </p:spTree>
    <p:extLst>
      <p:ext uri="{BB962C8B-B14F-4D97-AF65-F5344CB8AC3E}">
        <p14:creationId xmlns:p14="http://schemas.microsoft.com/office/powerpoint/2010/main" val="25414210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33488"/>
            <a:ext cx="58880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43CD49D-E467-4DFB-A7D7-279D9819ECAC}" type="slidenum">
              <a:rPr kumimoji="1" lang="ja-JP" altLang="en-US" smtClean="0"/>
              <a:t>4</a:t>
            </a:fld>
            <a:endParaRPr kumimoji="1" lang="ja-JP" altLang="en-US" dirty="0"/>
          </a:p>
        </p:txBody>
      </p:sp>
    </p:spTree>
    <p:extLst>
      <p:ext uri="{BB962C8B-B14F-4D97-AF65-F5344CB8AC3E}">
        <p14:creationId xmlns:p14="http://schemas.microsoft.com/office/powerpoint/2010/main" val="15404062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33488"/>
            <a:ext cx="58880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43CD49D-E467-4DFB-A7D7-279D9819ECAC}" type="slidenum">
              <a:rPr kumimoji="1" lang="ja-JP" altLang="en-US" smtClean="0"/>
              <a:t>5</a:t>
            </a:fld>
            <a:endParaRPr kumimoji="1" lang="ja-JP" altLang="en-US" dirty="0"/>
          </a:p>
        </p:txBody>
      </p:sp>
    </p:spTree>
    <p:extLst>
      <p:ext uri="{BB962C8B-B14F-4D97-AF65-F5344CB8AC3E}">
        <p14:creationId xmlns:p14="http://schemas.microsoft.com/office/powerpoint/2010/main" val="20579931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33488"/>
            <a:ext cx="58880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43CD49D-E467-4DFB-A7D7-279D9819ECAC}" type="slidenum">
              <a:rPr kumimoji="1" lang="ja-JP" altLang="en-US" smtClean="0"/>
              <a:t>6</a:t>
            </a:fld>
            <a:endParaRPr kumimoji="1" lang="ja-JP" altLang="en-US" dirty="0"/>
          </a:p>
        </p:txBody>
      </p:sp>
    </p:spTree>
    <p:extLst>
      <p:ext uri="{BB962C8B-B14F-4D97-AF65-F5344CB8AC3E}">
        <p14:creationId xmlns:p14="http://schemas.microsoft.com/office/powerpoint/2010/main" val="20308563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33488"/>
            <a:ext cx="58880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43CD49D-E467-4DFB-A7D7-279D9819ECAC}" type="slidenum">
              <a:rPr kumimoji="1" lang="ja-JP" altLang="en-US" smtClean="0"/>
              <a:t>7</a:t>
            </a:fld>
            <a:endParaRPr kumimoji="1" lang="ja-JP" altLang="en-US" dirty="0"/>
          </a:p>
        </p:txBody>
      </p:sp>
    </p:spTree>
    <p:extLst>
      <p:ext uri="{BB962C8B-B14F-4D97-AF65-F5344CB8AC3E}">
        <p14:creationId xmlns:p14="http://schemas.microsoft.com/office/powerpoint/2010/main" val="20238233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33488"/>
            <a:ext cx="58880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43CD49D-E467-4DFB-A7D7-279D9819ECAC}" type="slidenum">
              <a:rPr kumimoji="1" lang="ja-JP" altLang="en-US" smtClean="0"/>
              <a:t>8</a:t>
            </a:fld>
            <a:endParaRPr kumimoji="1" lang="ja-JP" altLang="en-US" dirty="0"/>
          </a:p>
        </p:txBody>
      </p:sp>
    </p:spTree>
    <p:extLst>
      <p:ext uri="{BB962C8B-B14F-4D97-AF65-F5344CB8AC3E}">
        <p14:creationId xmlns:p14="http://schemas.microsoft.com/office/powerpoint/2010/main" val="5613877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3863" y="1233488"/>
            <a:ext cx="58880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43CD49D-E467-4DFB-A7D7-279D9819ECAC}" type="slidenum">
              <a:rPr kumimoji="1" lang="ja-JP" altLang="en-US" smtClean="0"/>
              <a:t>9</a:t>
            </a:fld>
            <a:endParaRPr kumimoji="1" lang="ja-JP" altLang="en-US" dirty="0"/>
          </a:p>
        </p:txBody>
      </p:sp>
    </p:spTree>
    <p:extLst>
      <p:ext uri="{BB962C8B-B14F-4D97-AF65-F5344CB8AC3E}">
        <p14:creationId xmlns:p14="http://schemas.microsoft.com/office/powerpoint/2010/main" val="41612474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52575" y="1148863"/>
            <a:ext cx="9315450" cy="2443974"/>
          </a:xfrm>
        </p:spPr>
        <p:txBody>
          <a:bodyPr anchor="b"/>
          <a:lstStyle>
            <a:lvl1pPr algn="ctr">
              <a:defRPr sz="6113"/>
            </a:lvl1pPr>
          </a:lstStyle>
          <a:p>
            <a:r>
              <a:rPr lang="ja-JP" altLang="en-US"/>
              <a:t>マスター タイトルの書式設定</a:t>
            </a:r>
            <a:endParaRPr lang="en-US" dirty="0"/>
          </a:p>
        </p:txBody>
      </p:sp>
      <p:sp>
        <p:nvSpPr>
          <p:cNvPr id="3" name="Subtitle 2"/>
          <p:cNvSpPr>
            <a:spLocks noGrp="1"/>
          </p:cNvSpPr>
          <p:nvPr>
            <p:ph type="subTitle" idx="1"/>
          </p:nvPr>
        </p:nvSpPr>
        <p:spPr>
          <a:xfrm>
            <a:off x="1552575" y="3687086"/>
            <a:ext cx="9315450" cy="1694856"/>
          </a:xfrm>
        </p:spPr>
        <p:txBody>
          <a:bodyPr/>
          <a:lstStyle>
            <a:lvl1pPr marL="0" indent="0" algn="ctr">
              <a:buNone/>
              <a:defRPr sz="2445"/>
            </a:lvl1pPr>
            <a:lvl2pPr marL="465795" indent="0" algn="ctr">
              <a:buNone/>
              <a:defRPr sz="2038"/>
            </a:lvl2pPr>
            <a:lvl3pPr marL="931591" indent="0" algn="ctr">
              <a:buNone/>
              <a:defRPr sz="1834"/>
            </a:lvl3pPr>
            <a:lvl4pPr marL="1397386" indent="0" algn="ctr">
              <a:buNone/>
              <a:defRPr sz="1630"/>
            </a:lvl4pPr>
            <a:lvl5pPr marL="1863181" indent="0" algn="ctr">
              <a:buNone/>
              <a:defRPr sz="1630"/>
            </a:lvl5pPr>
            <a:lvl6pPr marL="2328977" indent="0" algn="ctr">
              <a:buNone/>
              <a:defRPr sz="1630"/>
            </a:lvl6pPr>
            <a:lvl7pPr marL="2794772" indent="0" algn="ctr">
              <a:buNone/>
              <a:defRPr sz="1630"/>
            </a:lvl7pPr>
            <a:lvl8pPr marL="3260568" indent="0" algn="ctr">
              <a:buNone/>
              <a:defRPr sz="1630"/>
            </a:lvl8pPr>
            <a:lvl9pPr marL="3726363" indent="0" algn="ctr">
              <a:buNone/>
              <a:defRPr sz="163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7B9166B-0529-4F68-806E-ADDD87CED793}" type="datetime1">
              <a:rPr kumimoji="1" lang="ja-JP" altLang="en-US" smtClean="0"/>
              <a:t>2023/1/10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45B46A82-0B7C-4CF1-B0A8-2109DEA6D4FA}" type="slidenum">
              <a:rPr kumimoji="1" lang="ja-JP" altLang="en-US" smtClean="0"/>
              <a:t>‹#›</a:t>
            </a:fld>
            <a:endParaRPr kumimoji="1" lang="ja-JP" altLang="en-US" dirty="0"/>
          </a:p>
        </p:txBody>
      </p:sp>
    </p:spTree>
    <p:extLst>
      <p:ext uri="{BB962C8B-B14F-4D97-AF65-F5344CB8AC3E}">
        <p14:creationId xmlns:p14="http://schemas.microsoft.com/office/powerpoint/2010/main" val="4110500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0F34BB-4CCF-4E4D-BB96-E62DF93D8193}" type="datetime1">
              <a:rPr kumimoji="1" lang="ja-JP" altLang="en-US" smtClean="0"/>
              <a:t>2023/1/10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45B46A82-0B7C-4CF1-B0A8-2109DEA6D4FA}" type="slidenum">
              <a:rPr kumimoji="1" lang="ja-JP" altLang="en-US" smtClean="0"/>
              <a:t>‹#›</a:t>
            </a:fld>
            <a:endParaRPr kumimoji="1" lang="ja-JP" altLang="en-US" dirty="0"/>
          </a:p>
        </p:txBody>
      </p:sp>
    </p:spTree>
    <p:extLst>
      <p:ext uri="{BB962C8B-B14F-4D97-AF65-F5344CB8AC3E}">
        <p14:creationId xmlns:p14="http://schemas.microsoft.com/office/powerpoint/2010/main" val="1668628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88492" y="373746"/>
            <a:ext cx="2678192" cy="5949062"/>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53916" y="373746"/>
            <a:ext cx="7879318" cy="594906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F4BB4A5-C276-4C29-AB26-DC075964F7A1}" type="datetime1">
              <a:rPr kumimoji="1" lang="ja-JP" altLang="en-US" smtClean="0"/>
              <a:t>2023/1/10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45B46A82-0B7C-4CF1-B0A8-2109DEA6D4FA}" type="slidenum">
              <a:rPr kumimoji="1" lang="ja-JP" altLang="en-US" smtClean="0"/>
              <a:t>‹#›</a:t>
            </a:fld>
            <a:endParaRPr kumimoji="1" lang="ja-JP" altLang="en-US" dirty="0"/>
          </a:p>
        </p:txBody>
      </p:sp>
    </p:spTree>
    <p:extLst>
      <p:ext uri="{BB962C8B-B14F-4D97-AF65-F5344CB8AC3E}">
        <p14:creationId xmlns:p14="http://schemas.microsoft.com/office/powerpoint/2010/main" val="1368188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CE5B48A-7350-4266-B56F-E46794EDD885}" type="datetime1">
              <a:rPr kumimoji="1" lang="ja-JP" altLang="en-US" smtClean="0"/>
              <a:t>2023/1/10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45B46A82-0B7C-4CF1-B0A8-2109DEA6D4FA}" type="slidenum">
              <a:rPr kumimoji="1" lang="ja-JP" altLang="en-US" smtClean="0"/>
              <a:t>‹#›</a:t>
            </a:fld>
            <a:endParaRPr kumimoji="1" lang="ja-JP" altLang="en-US" dirty="0"/>
          </a:p>
        </p:txBody>
      </p:sp>
    </p:spTree>
    <p:extLst>
      <p:ext uri="{BB962C8B-B14F-4D97-AF65-F5344CB8AC3E}">
        <p14:creationId xmlns:p14="http://schemas.microsoft.com/office/powerpoint/2010/main" val="3159753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47447" y="1750107"/>
            <a:ext cx="10712768" cy="2920093"/>
          </a:xfrm>
        </p:spPr>
        <p:txBody>
          <a:bodyPr anchor="b"/>
          <a:lstStyle>
            <a:lvl1pPr>
              <a:defRPr sz="6113"/>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47447" y="4697826"/>
            <a:ext cx="10712768" cy="1535608"/>
          </a:xfrm>
        </p:spPr>
        <p:txBody>
          <a:bodyPr/>
          <a:lstStyle>
            <a:lvl1pPr marL="0" indent="0">
              <a:buNone/>
              <a:defRPr sz="2445">
                <a:solidFill>
                  <a:schemeClr val="tx1">
                    <a:tint val="75000"/>
                  </a:schemeClr>
                </a:solidFill>
              </a:defRPr>
            </a:lvl1pPr>
            <a:lvl2pPr marL="465795" indent="0">
              <a:buNone/>
              <a:defRPr sz="2038">
                <a:solidFill>
                  <a:schemeClr val="tx1">
                    <a:tint val="75000"/>
                  </a:schemeClr>
                </a:solidFill>
              </a:defRPr>
            </a:lvl2pPr>
            <a:lvl3pPr marL="931591" indent="0">
              <a:buNone/>
              <a:defRPr sz="1834">
                <a:solidFill>
                  <a:schemeClr val="tx1">
                    <a:tint val="75000"/>
                  </a:schemeClr>
                </a:solidFill>
              </a:defRPr>
            </a:lvl3pPr>
            <a:lvl4pPr marL="1397386" indent="0">
              <a:buNone/>
              <a:defRPr sz="1630">
                <a:solidFill>
                  <a:schemeClr val="tx1">
                    <a:tint val="75000"/>
                  </a:schemeClr>
                </a:solidFill>
              </a:defRPr>
            </a:lvl4pPr>
            <a:lvl5pPr marL="1863181" indent="0">
              <a:buNone/>
              <a:defRPr sz="1630">
                <a:solidFill>
                  <a:schemeClr val="tx1">
                    <a:tint val="75000"/>
                  </a:schemeClr>
                </a:solidFill>
              </a:defRPr>
            </a:lvl5pPr>
            <a:lvl6pPr marL="2328977" indent="0">
              <a:buNone/>
              <a:defRPr sz="1630">
                <a:solidFill>
                  <a:schemeClr val="tx1">
                    <a:tint val="75000"/>
                  </a:schemeClr>
                </a:solidFill>
              </a:defRPr>
            </a:lvl6pPr>
            <a:lvl7pPr marL="2794772" indent="0">
              <a:buNone/>
              <a:defRPr sz="1630">
                <a:solidFill>
                  <a:schemeClr val="tx1">
                    <a:tint val="75000"/>
                  </a:schemeClr>
                </a:solidFill>
              </a:defRPr>
            </a:lvl7pPr>
            <a:lvl8pPr marL="3260568" indent="0">
              <a:buNone/>
              <a:defRPr sz="1630">
                <a:solidFill>
                  <a:schemeClr val="tx1">
                    <a:tint val="75000"/>
                  </a:schemeClr>
                </a:solidFill>
              </a:defRPr>
            </a:lvl8pPr>
            <a:lvl9pPr marL="3726363" indent="0">
              <a:buNone/>
              <a:defRPr sz="163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A3974CD-29E2-4E74-A742-D5746032CC21}" type="datetime1">
              <a:rPr kumimoji="1" lang="ja-JP" altLang="en-US" smtClean="0"/>
              <a:t>2023/1/10</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45B46A82-0B7C-4CF1-B0A8-2109DEA6D4FA}" type="slidenum">
              <a:rPr kumimoji="1" lang="ja-JP" altLang="en-US" smtClean="0"/>
              <a:t>‹#›</a:t>
            </a:fld>
            <a:endParaRPr kumimoji="1" lang="ja-JP" altLang="en-US" dirty="0"/>
          </a:p>
        </p:txBody>
      </p:sp>
    </p:spTree>
    <p:extLst>
      <p:ext uri="{BB962C8B-B14F-4D97-AF65-F5344CB8AC3E}">
        <p14:creationId xmlns:p14="http://schemas.microsoft.com/office/powerpoint/2010/main" val="2627949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53916" y="1868730"/>
            <a:ext cx="5278755" cy="445407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287929" y="1868730"/>
            <a:ext cx="5278755" cy="445407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1790986-03A5-45A9-BACB-3C6074AD5973}" type="datetime1">
              <a:rPr kumimoji="1" lang="ja-JP" altLang="en-US" smtClean="0"/>
              <a:t>2023/1/10</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45B46A82-0B7C-4CF1-B0A8-2109DEA6D4FA}" type="slidenum">
              <a:rPr kumimoji="1" lang="ja-JP" altLang="en-US" smtClean="0"/>
              <a:t>‹#›</a:t>
            </a:fld>
            <a:endParaRPr kumimoji="1" lang="ja-JP" altLang="en-US" dirty="0"/>
          </a:p>
        </p:txBody>
      </p:sp>
    </p:spTree>
    <p:extLst>
      <p:ext uri="{BB962C8B-B14F-4D97-AF65-F5344CB8AC3E}">
        <p14:creationId xmlns:p14="http://schemas.microsoft.com/office/powerpoint/2010/main" val="1655569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55534" y="373747"/>
            <a:ext cx="10712768" cy="1356861"/>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55534" y="1720857"/>
            <a:ext cx="5254496" cy="843365"/>
          </a:xfrm>
        </p:spPr>
        <p:txBody>
          <a:bodyPr anchor="b"/>
          <a:lstStyle>
            <a:lvl1pPr marL="0" indent="0">
              <a:buNone/>
              <a:defRPr sz="2445" b="1"/>
            </a:lvl1pPr>
            <a:lvl2pPr marL="465795" indent="0">
              <a:buNone/>
              <a:defRPr sz="2038" b="1"/>
            </a:lvl2pPr>
            <a:lvl3pPr marL="931591" indent="0">
              <a:buNone/>
              <a:defRPr sz="1834" b="1"/>
            </a:lvl3pPr>
            <a:lvl4pPr marL="1397386" indent="0">
              <a:buNone/>
              <a:defRPr sz="1630" b="1"/>
            </a:lvl4pPr>
            <a:lvl5pPr marL="1863181" indent="0">
              <a:buNone/>
              <a:defRPr sz="1630" b="1"/>
            </a:lvl5pPr>
            <a:lvl6pPr marL="2328977" indent="0">
              <a:buNone/>
              <a:defRPr sz="1630" b="1"/>
            </a:lvl6pPr>
            <a:lvl7pPr marL="2794772" indent="0">
              <a:buNone/>
              <a:defRPr sz="1630" b="1"/>
            </a:lvl7pPr>
            <a:lvl8pPr marL="3260568" indent="0">
              <a:buNone/>
              <a:defRPr sz="1630" b="1"/>
            </a:lvl8pPr>
            <a:lvl9pPr marL="3726363" indent="0">
              <a:buNone/>
              <a:defRPr sz="1630" b="1"/>
            </a:lvl9pPr>
          </a:lstStyle>
          <a:p>
            <a:pPr lvl="0"/>
            <a:r>
              <a:rPr lang="ja-JP" altLang="en-US"/>
              <a:t>マスター テキストの書式設定</a:t>
            </a:r>
          </a:p>
        </p:txBody>
      </p:sp>
      <p:sp>
        <p:nvSpPr>
          <p:cNvPr id="4" name="Content Placeholder 3"/>
          <p:cNvSpPr>
            <a:spLocks noGrp="1"/>
          </p:cNvSpPr>
          <p:nvPr>
            <p:ph sz="half" idx="2"/>
          </p:nvPr>
        </p:nvSpPr>
        <p:spPr>
          <a:xfrm>
            <a:off x="855534" y="2564223"/>
            <a:ext cx="5254496" cy="377158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287929" y="1720857"/>
            <a:ext cx="5280373" cy="843365"/>
          </a:xfrm>
        </p:spPr>
        <p:txBody>
          <a:bodyPr anchor="b"/>
          <a:lstStyle>
            <a:lvl1pPr marL="0" indent="0">
              <a:buNone/>
              <a:defRPr sz="2445" b="1"/>
            </a:lvl1pPr>
            <a:lvl2pPr marL="465795" indent="0">
              <a:buNone/>
              <a:defRPr sz="2038" b="1"/>
            </a:lvl2pPr>
            <a:lvl3pPr marL="931591" indent="0">
              <a:buNone/>
              <a:defRPr sz="1834" b="1"/>
            </a:lvl3pPr>
            <a:lvl4pPr marL="1397386" indent="0">
              <a:buNone/>
              <a:defRPr sz="1630" b="1"/>
            </a:lvl4pPr>
            <a:lvl5pPr marL="1863181" indent="0">
              <a:buNone/>
              <a:defRPr sz="1630" b="1"/>
            </a:lvl5pPr>
            <a:lvl6pPr marL="2328977" indent="0">
              <a:buNone/>
              <a:defRPr sz="1630" b="1"/>
            </a:lvl6pPr>
            <a:lvl7pPr marL="2794772" indent="0">
              <a:buNone/>
              <a:defRPr sz="1630" b="1"/>
            </a:lvl7pPr>
            <a:lvl8pPr marL="3260568" indent="0">
              <a:buNone/>
              <a:defRPr sz="1630" b="1"/>
            </a:lvl8pPr>
            <a:lvl9pPr marL="3726363" indent="0">
              <a:buNone/>
              <a:defRPr sz="1630" b="1"/>
            </a:lvl9pPr>
          </a:lstStyle>
          <a:p>
            <a:pPr lvl="0"/>
            <a:r>
              <a:rPr lang="ja-JP" altLang="en-US"/>
              <a:t>マスター テキストの書式設定</a:t>
            </a:r>
          </a:p>
        </p:txBody>
      </p:sp>
      <p:sp>
        <p:nvSpPr>
          <p:cNvPr id="6" name="Content Placeholder 5"/>
          <p:cNvSpPr>
            <a:spLocks noGrp="1"/>
          </p:cNvSpPr>
          <p:nvPr>
            <p:ph sz="quarter" idx="4"/>
          </p:nvPr>
        </p:nvSpPr>
        <p:spPr>
          <a:xfrm>
            <a:off x="6287929" y="2564223"/>
            <a:ext cx="5280373" cy="377158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7F7B6FB-FEED-419D-AC8E-576B92F12457}" type="datetime1">
              <a:rPr kumimoji="1" lang="ja-JP" altLang="en-US" smtClean="0"/>
              <a:t>2023/1/10</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45B46A82-0B7C-4CF1-B0A8-2109DEA6D4FA}" type="slidenum">
              <a:rPr kumimoji="1" lang="ja-JP" altLang="en-US" smtClean="0"/>
              <a:t>‹#›</a:t>
            </a:fld>
            <a:endParaRPr kumimoji="1" lang="ja-JP" altLang="en-US" dirty="0"/>
          </a:p>
        </p:txBody>
      </p:sp>
    </p:spTree>
    <p:extLst>
      <p:ext uri="{BB962C8B-B14F-4D97-AF65-F5344CB8AC3E}">
        <p14:creationId xmlns:p14="http://schemas.microsoft.com/office/powerpoint/2010/main" val="1360902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49A2E1F-591F-4BA8-99D5-8C15DE63D335}" type="datetime1">
              <a:rPr kumimoji="1" lang="ja-JP" altLang="en-US" smtClean="0"/>
              <a:t>2023/1/10</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45B46A82-0B7C-4CF1-B0A8-2109DEA6D4FA}" type="slidenum">
              <a:rPr kumimoji="1" lang="ja-JP" altLang="en-US" smtClean="0"/>
              <a:t>‹#›</a:t>
            </a:fld>
            <a:endParaRPr kumimoji="1" lang="ja-JP" altLang="en-US" dirty="0"/>
          </a:p>
        </p:txBody>
      </p:sp>
    </p:spTree>
    <p:extLst>
      <p:ext uri="{BB962C8B-B14F-4D97-AF65-F5344CB8AC3E}">
        <p14:creationId xmlns:p14="http://schemas.microsoft.com/office/powerpoint/2010/main" val="1346185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A08BF1-71C6-45FC-A920-012C94CEBAA8}" type="datetime1">
              <a:rPr kumimoji="1" lang="ja-JP" altLang="en-US" smtClean="0"/>
              <a:t>2023/1/10</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45B46A82-0B7C-4CF1-B0A8-2109DEA6D4FA}" type="slidenum">
              <a:rPr kumimoji="1" lang="ja-JP" altLang="en-US" smtClean="0"/>
              <a:t>‹#›</a:t>
            </a:fld>
            <a:endParaRPr kumimoji="1" lang="ja-JP" altLang="en-US" dirty="0"/>
          </a:p>
        </p:txBody>
      </p:sp>
    </p:spTree>
    <p:extLst>
      <p:ext uri="{BB962C8B-B14F-4D97-AF65-F5344CB8AC3E}">
        <p14:creationId xmlns:p14="http://schemas.microsoft.com/office/powerpoint/2010/main" val="2474751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55535" y="467995"/>
            <a:ext cx="4005966" cy="1637983"/>
          </a:xfrm>
        </p:spPr>
        <p:txBody>
          <a:bodyPr anchor="b"/>
          <a:lstStyle>
            <a:lvl1pPr>
              <a:defRPr sz="3260"/>
            </a:lvl1pPr>
          </a:lstStyle>
          <a:p>
            <a:r>
              <a:rPr lang="ja-JP" altLang="en-US"/>
              <a:t>マスター タイトルの書式設定</a:t>
            </a:r>
            <a:endParaRPr lang="en-US" dirty="0"/>
          </a:p>
        </p:txBody>
      </p:sp>
      <p:sp>
        <p:nvSpPr>
          <p:cNvPr id="3" name="Content Placeholder 2"/>
          <p:cNvSpPr>
            <a:spLocks noGrp="1"/>
          </p:cNvSpPr>
          <p:nvPr>
            <p:ph idx="1"/>
          </p:nvPr>
        </p:nvSpPr>
        <p:spPr>
          <a:xfrm>
            <a:off x="5280373" y="1010740"/>
            <a:ext cx="6287929" cy="4988697"/>
          </a:xfrm>
        </p:spPr>
        <p:txBody>
          <a:bodyPr/>
          <a:lstStyle>
            <a:lvl1pPr>
              <a:defRPr sz="3260"/>
            </a:lvl1pPr>
            <a:lvl2pPr>
              <a:defRPr sz="2853"/>
            </a:lvl2pPr>
            <a:lvl3pPr>
              <a:defRPr sz="2445"/>
            </a:lvl3pPr>
            <a:lvl4pPr>
              <a:defRPr sz="2038"/>
            </a:lvl4pPr>
            <a:lvl5pPr>
              <a:defRPr sz="2038"/>
            </a:lvl5pPr>
            <a:lvl6pPr>
              <a:defRPr sz="2038"/>
            </a:lvl6pPr>
            <a:lvl7pPr>
              <a:defRPr sz="2038"/>
            </a:lvl7pPr>
            <a:lvl8pPr>
              <a:defRPr sz="2038"/>
            </a:lvl8pPr>
            <a:lvl9pPr>
              <a:defRPr sz="2038"/>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55535" y="2105977"/>
            <a:ext cx="4005966" cy="3901584"/>
          </a:xfrm>
        </p:spPr>
        <p:txBody>
          <a:bodyPr/>
          <a:lstStyle>
            <a:lvl1pPr marL="0" indent="0">
              <a:buNone/>
              <a:defRPr sz="1630"/>
            </a:lvl1pPr>
            <a:lvl2pPr marL="465795" indent="0">
              <a:buNone/>
              <a:defRPr sz="1426"/>
            </a:lvl2pPr>
            <a:lvl3pPr marL="931591" indent="0">
              <a:buNone/>
              <a:defRPr sz="1223"/>
            </a:lvl3pPr>
            <a:lvl4pPr marL="1397386" indent="0">
              <a:buNone/>
              <a:defRPr sz="1019"/>
            </a:lvl4pPr>
            <a:lvl5pPr marL="1863181" indent="0">
              <a:buNone/>
              <a:defRPr sz="1019"/>
            </a:lvl5pPr>
            <a:lvl6pPr marL="2328977" indent="0">
              <a:buNone/>
              <a:defRPr sz="1019"/>
            </a:lvl6pPr>
            <a:lvl7pPr marL="2794772" indent="0">
              <a:buNone/>
              <a:defRPr sz="1019"/>
            </a:lvl7pPr>
            <a:lvl8pPr marL="3260568" indent="0">
              <a:buNone/>
              <a:defRPr sz="1019"/>
            </a:lvl8pPr>
            <a:lvl9pPr marL="3726363" indent="0">
              <a:buNone/>
              <a:defRPr sz="101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EB3472-C1AF-444E-8823-266ADB4728CA}" type="datetime1">
              <a:rPr kumimoji="1" lang="ja-JP" altLang="en-US" smtClean="0"/>
              <a:t>2023/1/10</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45B46A82-0B7C-4CF1-B0A8-2109DEA6D4FA}" type="slidenum">
              <a:rPr kumimoji="1" lang="ja-JP" altLang="en-US" smtClean="0"/>
              <a:t>‹#›</a:t>
            </a:fld>
            <a:endParaRPr kumimoji="1" lang="ja-JP" altLang="en-US" dirty="0"/>
          </a:p>
        </p:txBody>
      </p:sp>
    </p:spTree>
    <p:extLst>
      <p:ext uri="{BB962C8B-B14F-4D97-AF65-F5344CB8AC3E}">
        <p14:creationId xmlns:p14="http://schemas.microsoft.com/office/powerpoint/2010/main" val="3529409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55535" y="467995"/>
            <a:ext cx="4005966" cy="1637983"/>
          </a:xfrm>
        </p:spPr>
        <p:txBody>
          <a:bodyPr anchor="b"/>
          <a:lstStyle>
            <a:lvl1pPr>
              <a:defRPr sz="326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280373" y="1010740"/>
            <a:ext cx="6287929" cy="4988697"/>
          </a:xfrm>
        </p:spPr>
        <p:txBody>
          <a:bodyPr anchor="t"/>
          <a:lstStyle>
            <a:lvl1pPr marL="0" indent="0">
              <a:buNone/>
              <a:defRPr sz="3260"/>
            </a:lvl1pPr>
            <a:lvl2pPr marL="465795" indent="0">
              <a:buNone/>
              <a:defRPr sz="2853"/>
            </a:lvl2pPr>
            <a:lvl3pPr marL="931591" indent="0">
              <a:buNone/>
              <a:defRPr sz="2445"/>
            </a:lvl3pPr>
            <a:lvl4pPr marL="1397386" indent="0">
              <a:buNone/>
              <a:defRPr sz="2038"/>
            </a:lvl4pPr>
            <a:lvl5pPr marL="1863181" indent="0">
              <a:buNone/>
              <a:defRPr sz="2038"/>
            </a:lvl5pPr>
            <a:lvl6pPr marL="2328977" indent="0">
              <a:buNone/>
              <a:defRPr sz="2038"/>
            </a:lvl6pPr>
            <a:lvl7pPr marL="2794772" indent="0">
              <a:buNone/>
              <a:defRPr sz="2038"/>
            </a:lvl7pPr>
            <a:lvl8pPr marL="3260568" indent="0">
              <a:buNone/>
              <a:defRPr sz="2038"/>
            </a:lvl8pPr>
            <a:lvl9pPr marL="3726363" indent="0">
              <a:buNone/>
              <a:defRPr sz="2038"/>
            </a:lvl9pPr>
          </a:lstStyle>
          <a:p>
            <a:r>
              <a:rPr lang="ja-JP" altLang="en-US"/>
              <a:t>図を追加</a:t>
            </a:r>
            <a:endParaRPr lang="en-US" dirty="0"/>
          </a:p>
        </p:txBody>
      </p:sp>
      <p:sp>
        <p:nvSpPr>
          <p:cNvPr id="4" name="Text Placeholder 3"/>
          <p:cNvSpPr>
            <a:spLocks noGrp="1"/>
          </p:cNvSpPr>
          <p:nvPr>
            <p:ph type="body" sz="half" idx="2"/>
          </p:nvPr>
        </p:nvSpPr>
        <p:spPr>
          <a:xfrm>
            <a:off x="855535" y="2105977"/>
            <a:ext cx="4005966" cy="3901584"/>
          </a:xfrm>
        </p:spPr>
        <p:txBody>
          <a:bodyPr/>
          <a:lstStyle>
            <a:lvl1pPr marL="0" indent="0">
              <a:buNone/>
              <a:defRPr sz="1630"/>
            </a:lvl1pPr>
            <a:lvl2pPr marL="465795" indent="0">
              <a:buNone/>
              <a:defRPr sz="1426"/>
            </a:lvl2pPr>
            <a:lvl3pPr marL="931591" indent="0">
              <a:buNone/>
              <a:defRPr sz="1223"/>
            </a:lvl3pPr>
            <a:lvl4pPr marL="1397386" indent="0">
              <a:buNone/>
              <a:defRPr sz="1019"/>
            </a:lvl4pPr>
            <a:lvl5pPr marL="1863181" indent="0">
              <a:buNone/>
              <a:defRPr sz="1019"/>
            </a:lvl5pPr>
            <a:lvl6pPr marL="2328977" indent="0">
              <a:buNone/>
              <a:defRPr sz="1019"/>
            </a:lvl6pPr>
            <a:lvl7pPr marL="2794772" indent="0">
              <a:buNone/>
              <a:defRPr sz="1019"/>
            </a:lvl7pPr>
            <a:lvl8pPr marL="3260568" indent="0">
              <a:buNone/>
              <a:defRPr sz="1019"/>
            </a:lvl8pPr>
            <a:lvl9pPr marL="3726363" indent="0">
              <a:buNone/>
              <a:defRPr sz="101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CB9071A-DC22-4F66-B374-06CB1F9AAF1A}" type="datetime1">
              <a:rPr kumimoji="1" lang="ja-JP" altLang="en-US" smtClean="0"/>
              <a:t>2023/1/10</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45B46A82-0B7C-4CF1-B0A8-2109DEA6D4FA}" type="slidenum">
              <a:rPr kumimoji="1" lang="ja-JP" altLang="en-US" smtClean="0"/>
              <a:t>‹#›</a:t>
            </a:fld>
            <a:endParaRPr kumimoji="1" lang="ja-JP" altLang="en-US" dirty="0"/>
          </a:p>
        </p:txBody>
      </p:sp>
    </p:spTree>
    <p:extLst>
      <p:ext uri="{BB962C8B-B14F-4D97-AF65-F5344CB8AC3E}">
        <p14:creationId xmlns:p14="http://schemas.microsoft.com/office/powerpoint/2010/main" val="579903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53916" y="373747"/>
            <a:ext cx="10712768" cy="1356861"/>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53916" y="1868730"/>
            <a:ext cx="10712768" cy="445407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53916" y="6506431"/>
            <a:ext cx="2794635" cy="373746"/>
          </a:xfrm>
          <a:prstGeom prst="rect">
            <a:avLst/>
          </a:prstGeom>
        </p:spPr>
        <p:txBody>
          <a:bodyPr vert="horz" lIns="91440" tIns="45720" rIns="91440" bIns="45720" rtlCol="0" anchor="ctr"/>
          <a:lstStyle>
            <a:lvl1pPr algn="l">
              <a:defRPr sz="1223">
                <a:solidFill>
                  <a:schemeClr val="tx1">
                    <a:tint val="75000"/>
                  </a:schemeClr>
                </a:solidFill>
              </a:defRPr>
            </a:lvl1pPr>
          </a:lstStyle>
          <a:p>
            <a:fld id="{8FD69B4B-0275-45FF-BC0E-CC373B81798F}" type="datetime1">
              <a:rPr kumimoji="1" lang="ja-JP" altLang="en-US" smtClean="0"/>
              <a:t>2023/1/10</a:t>
            </a:fld>
            <a:endParaRPr kumimoji="1" lang="ja-JP" altLang="en-US" dirty="0"/>
          </a:p>
        </p:txBody>
      </p:sp>
      <p:sp>
        <p:nvSpPr>
          <p:cNvPr id="5" name="Footer Placeholder 4"/>
          <p:cNvSpPr>
            <a:spLocks noGrp="1"/>
          </p:cNvSpPr>
          <p:nvPr>
            <p:ph type="ftr" sz="quarter" idx="3"/>
          </p:nvPr>
        </p:nvSpPr>
        <p:spPr>
          <a:xfrm>
            <a:off x="4114324" y="6506431"/>
            <a:ext cx="4191953" cy="373746"/>
          </a:xfrm>
          <a:prstGeom prst="rect">
            <a:avLst/>
          </a:prstGeom>
        </p:spPr>
        <p:txBody>
          <a:bodyPr vert="horz" lIns="91440" tIns="45720" rIns="91440" bIns="45720" rtlCol="0" anchor="ctr"/>
          <a:lstStyle>
            <a:lvl1pPr algn="ctr">
              <a:defRPr sz="1223">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8772049" y="6506431"/>
            <a:ext cx="2794635" cy="373746"/>
          </a:xfrm>
          <a:prstGeom prst="rect">
            <a:avLst/>
          </a:prstGeom>
        </p:spPr>
        <p:txBody>
          <a:bodyPr vert="horz" lIns="91440" tIns="45720" rIns="91440" bIns="45720" rtlCol="0" anchor="ctr"/>
          <a:lstStyle>
            <a:lvl1pPr algn="r">
              <a:defRPr sz="1223">
                <a:solidFill>
                  <a:schemeClr val="tx1">
                    <a:tint val="75000"/>
                  </a:schemeClr>
                </a:solidFill>
              </a:defRPr>
            </a:lvl1pPr>
          </a:lstStyle>
          <a:p>
            <a:fld id="{45B46A82-0B7C-4CF1-B0A8-2109DEA6D4FA}" type="slidenum">
              <a:rPr kumimoji="1" lang="ja-JP" altLang="en-US" smtClean="0"/>
              <a:t>‹#›</a:t>
            </a:fld>
            <a:endParaRPr kumimoji="1" lang="ja-JP" altLang="en-US" dirty="0"/>
          </a:p>
        </p:txBody>
      </p:sp>
    </p:spTree>
    <p:extLst>
      <p:ext uri="{BB962C8B-B14F-4D97-AF65-F5344CB8AC3E}">
        <p14:creationId xmlns:p14="http://schemas.microsoft.com/office/powerpoint/2010/main" val="321855695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31591" rtl="0" eaLnBrk="1" latinLnBrk="0" hangingPunct="1">
        <a:lnSpc>
          <a:spcPct val="90000"/>
        </a:lnSpc>
        <a:spcBef>
          <a:spcPct val="0"/>
        </a:spcBef>
        <a:buNone/>
        <a:defRPr kumimoji="1" sz="4483" kern="1200">
          <a:solidFill>
            <a:schemeClr val="tx1"/>
          </a:solidFill>
          <a:latin typeface="+mj-lt"/>
          <a:ea typeface="+mj-ea"/>
          <a:cs typeface="+mj-cs"/>
        </a:defRPr>
      </a:lvl1pPr>
    </p:titleStyle>
    <p:bodyStyle>
      <a:lvl1pPr marL="232898" indent="-232898" algn="l" defTabSz="931591" rtl="0" eaLnBrk="1" latinLnBrk="0" hangingPunct="1">
        <a:lnSpc>
          <a:spcPct val="90000"/>
        </a:lnSpc>
        <a:spcBef>
          <a:spcPts val="1019"/>
        </a:spcBef>
        <a:buFont typeface="Arial" panose="020B0604020202020204" pitchFamily="34" charset="0"/>
        <a:buChar char="•"/>
        <a:defRPr kumimoji="1" sz="2853" kern="1200">
          <a:solidFill>
            <a:schemeClr val="tx1"/>
          </a:solidFill>
          <a:latin typeface="+mn-lt"/>
          <a:ea typeface="+mn-ea"/>
          <a:cs typeface="+mn-cs"/>
        </a:defRPr>
      </a:lvl1pPr>
      <a:lvl2pPr marL="698693" indent="-232898" algn="l" defTabSz="931591" rtl="0" eaLnBrk="1" latinLnBrk="0" hangingPunct="1">
        <a:lnSpc>
          <a:spcPct val="90000"/>
        </a:lnSpc>
        <a:spcBef>
          <a:spcPts val="509"/>
        </a:spcBef>
        <a:buFont typeface="Arial" panose="020B0604020202020204" pitchFamily="34" charset="0"/>
        <a:buChar char="•"/>
        <a:defRPr kumimoji="1" sz="2445" kern="1200">
          <a:solidFill>
            <a:schemeClr val="tx1"/>
          </a:solidFill>
          <a:latin typeface="+mn-lt"/>
          <a:ea typeface="+mn-ea"/>
          <a:cs typeface="+mn-cs"/>
        </a:defRPr>
      </a:lvl2pPr>
      <a:lvl3pPr marL="1164488" indent="-232898" algn="l" defTabSz="931591" rtl="0" eaLnBrk="1" latinLnBrk="0" hangingPunct="1">
        <a:lnSpc>
          <a:spcPct val="90000"/>
        </a:lnSpc>
        <a:spcBef>
          <a:spcPts val="509"/>
        </a:spcBef>
        <a:buFont typeface="Arial" panose="020B0604020202020204" pitchFamily="34" charset="0"/>
        <a:buChar char="•"/>
        <a:defRPr kumimoji="1" sz="2038" kern="1200">
          <a:solidFill>
            <a:schemeClr val="tx1"/>
          </a:solidFill>
          <a:latin typeface="+mn-lt"/>
          <a:ea typeface="+mn-ea"/>
          <a:cs typeface="+mn-cs"/>
        </a:defRPr>
      </a:lvl3pPr>
      <a:lvl4pPr marL="1630284" indent="-232898" algn="l" defTabSz="931591" rtl="0" eaLnBrk="1" latinLnBrk="0" hangingPunct="1">
        <a:lnSpc>
          <a:spcPct val="90000"/>
        </a:lnSpc>
        <a:spcBef>
          <a:spcPts val="509"/>
        </a:spcBef>
        <a:buFont typeface="Arial" panose="020B0604020202020204" pitchFamily="34" charset="0"/>
        <a:buChar char="•"/>
        <a:defRPr kumimoji="1" sz="1834" kern="1200">
          <a:solidFill>
            <a:schemeClr val="tx1"/>
          </a:solidFill>
          <a:latin typeface="+mn-lt"/>
          <a:ea typeface="+mn-ea"/>
          <a:cs typeface="+mn-cs"/>
        </a:defRPr>
      </a:lvl4pPr>
      <a:lvl5pPr marL="2096079" indent="-232898" algn="l" defTabSz="931591" rtl="0" eaLnBrk="1" latinLnBrk="0" hangingPunct="1">
        <a:lnSpc>
          <a:spcPct val="90000"/>
        </a:lnSpc>
        <a:spcBef>
          <a:spcPts val="509"/>
        </a:spcBef>
        <a:buFont typeface="Arial" panose="020B0604020202020204" pitchFamily="34" charset="0"/>
        <a:buChar char="•"/>
        <a:defRPr kumimoji="1" sz="1834" kern="1200">
          <a:solidFill>
            <a:schemeClr val="tx1"/>
          </a:solidFill>
          <a:latin typeface="+mn-lt"/>
          <a:ea typeface="+mn-ea"/>
          <a:cs typeface="+mn-cs"/>
        </a:defRPr>
      </a:lvl5pPr>
      <a:lvl6pPr marL="2561874" indent="-232898" algn="l" defTabSz="931591" rtl="0" eaLnBrk="1" latinLnBrk="0" hangingPunct="1">
        <a:lnSpc>
          <a:spcPct val="90000"/>
        </a:lnSpc>
        <a:spcBef>
          <a:spcPts val="509"/>
        </a:spcBef>
        <a:buFont typeface="Arial" panose="020B0604020202020204" pitchFamily="34" charset="0"/>
        <a:buChar char="•"/>
        <a:defRPr kumimoji="1" sz="1834" kern="1200">
          <a:solidFill>
            <a:schemeClr val="tx1"/>
          </a:solidFill>
          <a:latin typeface="+mn-lt"/>
          <a:ea typeface="+mn-ea"/>
          <a:cs typeface="+mn-cs"/>
        </a:defRPr>
      </a:lvl6pPr>
      <a:lvl7pPr marL="3027670" indent="-232898" algn="l" defTabSz="931591" rtl="0" eaLnBrk="1" latinLnBrk="0" hangingPunct="1">
        <a:lnSpc>
          <a:spcPct val="90000"/>
        </a:lnSpc>
        <a:spcBef>
          <a:spcPts val="509"/>
        </a:spcBef>
        <a:buFont typeface="Arial" panose="020B0604020202020204" pitchFamily="34" charset="0"/>
        <a:buChar char="•"/>
        <a:defRPr kumimoji="1" sz="1834" kern="1200">
          <a:solidFill>
            <a:schemeClr val="tx1"/>
          </a:solidFill>
          <a:latin typeface="+mn-lt"/>
          <a:ea typeface="+mn-ea"/>
          <a:cs typeface="+mn-cs"/>
        </a:defRPr>
      </a:lvl7pPr>
      <a:lvl8pPr marL="3493465" indent="-232898" algn="l" defTabSz="931591" rtl="0" eaLnBrk="1" latinLnBrk="0" hangingPunct="1">
        <a:lnSpc>
          <a:spcPct val="90000"/>
        </a:lnSpc>
        <a:spcBef>
          <a:spcPts val="509"/>
        </a:spcBef>
        <a:buFont typeface="Arial" panose="020B0604020202020204" pitchFamily="34" charset="0"/>
        <a:buChar char="•"/>
        <a:defRPr kumimoji="1" sz="1834" kern="1200">
          <a:solidFill>
            <a:schemeClr val="tx1"/>
          </a:solidFill>
          <a:latin typeface="+mn-lt"/>
          <a:ea typeface="+mn-ea"/>
          <a:cs typeface="+mn-cs"/>
        </a:defRPr>
      </a:lvl8pPr>
      <a:lvl9pPr marL="3959261" indent="-232898" algn="l" defTabSz="931591" rtl="0" eaLnBrk="1" latinLnBrk="0" hangingPunct="1">
        <a:lnSpc>
          <a:spcPct val="90000"/>
        </a:lnSpc>
        <a:spcBef>
          <a:spcPts val="509"/>
        </a:spcBef>
        <a:buFont typeface="Arial" panose="020B0604020202020204" pitchFamily="34" charset="0"/>
        <a:buChar char="•"/>
        <a:defRPr kumimoji="1" sz="1834" kern="1200">
          <a:solidFill>
            <a:schemeClr val="tx1"/>
          </a:solidFill>
          <a:latin typeface="+mn-lt"/>
          <a:ea typeface="+mn-ea"/>
          <a:cs typeface="+mn-cs"/>
        </a:defRPr>
      </a:lvl9pPr>
    </p:bodyStyle>
    <p:otherStyle>
      <a:defPPr>
        <a:defRPr lang="en-US"/>
      </a:defPPr>
      <a:lvl1pPr marL="0" algn="l" defTabSz="931591" rtl="0" eaLnBrk="1" latinLnBrk="0" hangingPunct="1">
        <a:defRPr kumimoji="1" sz="1834" kern="1200">
          <a:solidFill>
            <a:schemeClr val="tx1"/>
          </a:solidFill>
          <a:latin typeface="+mn-lt"/>
          <a:ea typeface="+mn-ea"/>
          <a:cs typeface="+mn-cs"/>
        </a:defRPr>
      </a:lvl1pPr>
      <a:lvl2pPr marL="465795" algn="l" defTabSz="931591" rtl="0" eaLnBrk="1" latinLnBrk="0" hangingPunct="1">
        <a:defRPr kumimoji="1" sz="1834" kern="1200">
          <a:solidFill>
            <a:schemeClr val="tx1"/>
          </a:solidFill>
          <a:latin typeface="+mn-lt"/>
          <a:ea typeface="+mn-ea"/>
          <a:cs typeface="+mn-cs"/>
        </a:defRPr>
      </a:lvl2pPr>
      <a:lvl3pPr marL="931591" algn="l" defTabSz="931591" rtl="0" eaLnBrk="1" latinLnBrk="0" hangingPunct="1">
        <a:defRPr kumimoji="1" sz="1834" kern="1200">
          <a:solidFill>
            <a:schemeClr val="tx1"/>
          </a:solidFill>
          <a:latin typeface="+mn-lt"/>
          <a:ea typeface="+mn-ea"/>
          <a:cs typeface="+mn-cs"/>
        </a:defRPr>
      </a:lvl3pPr>
      <a:lvl4pPr marL="1397386" algn="l" defTabSz="931591" rtl="0" eaLnBrk="1" latinLnBrk="0" hangingPunct="1">
        <a:defRPr kumimoji="1" sz="1834" kern="1200">
          <a:solidFill>
            <a:schemeClr val="tx1"/>
          </a:solidFill>
          <a:latin typeface="+mn-lt"/>
          <a:ea typeface="+mn-ea"/>
          <a:cs typeface="+mn-cs"/>
        </a:defRPr>
      </a:lvl4pPr>
      <a:lvl5pPr marL="1863181" algn="l" defTabSz="931591" rtl="0" eaLnBrk="1" latinLnBrk="0" hangingPunct="1">
        <a:defRPr kumimoji="1" sz="1834" kern="1200">
          <a:solidFill>
            <a:schemeClr val="tx1"/>
          </a:solidFill>
          <a:latin typeface="+mn-lt"/>
          <a:ea typeface="+mn-ea"/>
          <a:cs typeface="+mn-cs"/>
        </a:defRPr>
      </a:lvl5pPr>
      <a:lvl6pPr marL="2328977" algn="l" defTabSz="931591" rtl="0" eaLnBrk="1" latinLnBrk="0" hangingPunct="1">
        <a:defRPr kumimoji="1" sz="1834" kern="1200">
          <a:solidFill>
            <a:schemeClr val="tx1"/>
          </a:solidFill>
          <a:latin typeface="+mn-lt"/>
          <a:ea typeface="+mn-ea"/>
          <a:cs typeface="+mn-cs"/>
        </a:defRPr>
      </a:lvl6pPr>
      <a:lvl7pPr marL="2794772" algn="l" defTabSz="931591" rtl="0" eaLnBrk="1" latinLnBrk="0" hangingPunct="1">
        <a:defRPr kumimoji="1" sz="1834" kern="1200">
          <a:solidFill>
            <a:schemeClr val="tx1"/>
          </a:solidFill>
          <a:latin typeface="+mn-lt"/>
          <a:ea typeface="+mn-ea"/>
          <a:cs typeface="+mn-cs"/>
        </a:defRPr>
      </a:lvl7pPr>
      <a:lvl8pPr marL="3260568" algn="l" defTabSz="931591" rtl="0" eaLnBrk="1" latinLnBrk="0" hangingPunct="1">
        <a:defRPr kumimoji="1" sz="1834" kern="1200">
          <a:solidFill>
            <a:schemeClr val="tx1"/>
          </a:solidFill>
          <a:latin typeface="+mn-lt"/>
          <a:ea typeface="+mn-ea"/>
          <a:cs typeface="+mn-cs"/>
        </a:defRPr>
      </a:lvl8pPr>
      <a:lvl9pPr marL="3726363" algn="l" defTabSz="931591" rtl="0" eaLnBrk="1" latinLnBrk="0" hangingPunct="1">
        <a:defRPr kumimoji="1" sz="183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382340" y="2825750"/>
            <a:ext cx="11688826" cy="624770"/>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700" b="1" dirty="0">
                <a:latin typeface="+mn-ea"/>
                <a:ea typeface="+mn-ea"/>
              </a:rPr>
              <a:t>吉野町立認定こども園の今後のあり方検討に関する保護者アンケート結果　　　　　　　　　　　　　　　　　　　　　　　</a:t>
            </a:r>
          </a:p>
        </p:txBody>
      </p:sp>
      <p:sp>
        <p:nvSpPr>
          <p:cNvPr id="6" name="スライド番号プレースホルダー 5"/>
          <p:cNvSpPr>
            <a:spLocks noGrp="1"/>
          </p:cNvSpPr>
          <p:nvPr>
            <p:ph type="sldNum" sz="quarter" idx="12"/>
          </p:nvPr>
        </p:nvSpPr>
        <p:spPr/>
        <p:txBody>
          <a:bodyPr/>
          <a:lstStyle/>
          <a:p>
            <a:fld id="{45B46A82-0B7C-4CF1-B0A8-2109DEA6D4FA}" type="slidenum">
              <a:rPr kumimoji="1" lang="ja-JP" altLang="en-US" i="1" smtClean="0"/>
              <a:t>1</a:t>
            </a:fld>
            <a:endParaRPr kumimoji="1" lang="ja-JP" altLang="en-US" i="1" dirty="0"/>
          </a:p>
        </p:txBody>
      </p:sp>
      <p:sp>
        <p:nvSpPr>
          <p:cNvPr id="16" name="正方形/長方形 15"/>
          <p:cNvSpPr/>
          <p:nvPr/>
        </p:nvSpPr>
        <p:spPr>
          <a:xfrm>
            <a:off x="10421051" y="5780088"/>
            <a:ext cx="480631" cy="1874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bg1"/>
                </a:solidFill>
              </a:rPr>
              <a:t>連携</a:t>
            </a:r>
          </a:p>
        </p:txBody>
      </p:sp>
      <p:sp>
        <p:nvSpPr>
          <p:cNvPr id="12" name="タイトル 1"/>
          <p:cNvSpPr txBox="1">
            <a:spLocks/>
          </p:cNvSpPr>
          <p:nvPr/>
        </p:nvSpPr>
        <p:spPr>
          <a:xfrm>
            <a:off x="7146925" y="2506662"/>
            <a:ext cx="1677988" cy="319088"/>
          </a:xfrm>
          <a:prstGeom prst="rect">
            <a:avLst/>
          </a:prstGeom>
        </p:spPr>
        <p:txBody>
          <a:bodyPr vert="horz" wrap="square" lIns="91440" tIns="45720" rIns="91440" bIns="45720" rtlCol="0" anchor="ctr" anchorCtr="0">
            <a:norm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endParaRPr lang="ja-JP" altLang="en-US" sz="1300">
              <a:latin typeface="+mn-ea"/>
            </a:endParaRPr>
          </a:p>
        </p:txBody>
      </p:sp>
      <p:sp>
        <p:nvSpPr>
          <p:cNvPr id="13" name="タイトル 1"/>
          <p:cNvSpPr txBox="1">
            <a:spLocks/>
          </p:cNvSpPr>
          <p:nvPr/>
        </p:nvSpPr>
        <p:spPr>
          <a:xfrm>
            <a:off x="2835967" y="6124927"/>
            <a:ext cx="6851372" cy="624770"/>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300" b="1" dirty="0">
                <a:latin typeface="+mn-ea"/>
                <a:ea typeface="+mn-ea"/>
              </a:rPr>
              <a:t>第２回 吉野町教育振興審議会</a:t>
            </a:r>
          </a:p>
        </p:txBody>
      </p:sp>
      <p:sp>
        <p:nvSpPr>
          <p:cNvPr id="7" name="タイトル 1"/>
          <p:cNvSpPr txBox="1">
            <a:spLocks/>
          </p:cNvSpPr>
          <p:nvPr/>
        </p:nvSpPr>
        <p:spPr>
          <a:xfrm>
            <a:off x="10602588" y="272088"/>
            <a:ext cx="1928192" cy="448188"/>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r"/>
            <a:r>
              <a:rPr lang="en-US" altLang="ja-JP" sz="2300" b="1" dirty="0">
                <a:latin typeface="+mn-ea"/>
                <a:ea typeface="+mn-ea"/>
              </a:rPr>
              <a:t>【</a:t>
            </a:r>
            <a:r>
              <a:rPr lang="ja-JP" altLang="en-US" sz="2300" b="1" dirty="0">
                <a:latin typeface="+mn-ea"/>
                <a:ea typeface="+mn-ea"/>
              </a:rPr>
              <a:t>資料１</a:t>
            </a:r>
            <a:r>
              <a:rPr lang="en-US" altLang="ja-JP" sz="2300" b="1" dirty="0">
                <a:latin typeface="+mn-ea"/>
                <a:ea typeface="+mn-ea"/>
              </a:rPr>
              <a:t>】</a:t>
            </a:r>
            <a:endParaRPr lang="ja-JP" altLang="en-US" sz="2300" b="1" dirty="0">
              <a:latin typeface="+mn-ea"/>
              <a:ea typeface="+mn-ea"/>
            </a:endParaRPr>
          </a:p>
        </p:txBody>
      </p:sp>
    </p:spTree>
    <p:extLst>
      <p:ext uri="{BB962C8B-B14F-4D97-AF65-F5344CB8AC3E}">
        <p14:creationId xmlns:p14="http://schemas.microsoft.com/office/powerpoint/2010/main" val="29848444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fld id="{45B46A82-0B7C-4CF1-B0A8-2109DEA6D4FA}" type="slidenum">
              <a:rPr kumimoji="1" lang="ja-JP" altLang="en-US" i="1" smtClean="0"/>
              <a:t>10</a:t>
            </a:fld>
            <a:endParaRPr kumimoji="1" lang="ja-JP" altLang="en-US" i="1" dirty="0"/>
          </a:p>
        </p:txBody>
      </p:sp>
      <p:sp>
        <p:nvSpPr>
          <p:cNvPr id="16" name="正方形/長方形 15"/>
          <p:cNvSpPr/>
          <p:nvPr/>
        </p:nvSpPr>
        <p:spPr>
          <a:xfrm>
            <a:off x="10421051" y="5780088"/>
            <a:ext cx="480631" cy="1874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bg1"/>
                </a:solidFill>
              </a:rPr>
              <a:t>連携</a:t>
            </a:r>
          </a:p>
        </p:txBody>
      </p:sp>
      <p:sp>
        <p:nvSpPr>
          <p:cNvPr id="10" name="正方形/長方形 9"/>
          <p:cNvSpPr/>
          <p:nvPr/>
        </p:nvSpPr>
        <p:spPr>
          <a:xfrm>
            <a:off x="432342" y="394633"/>
            <a:ext cx="11848558" cy="6625291"/>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nchorCtr="0"/>
          <a:lstStyle/>
          <a:p>
            <a:r>
              <a:rPr lang="ja-JP" altLang="en-US" sz="1700" b="1" i="1" dirty="0">
                <a:solidFill>
                  <a:schemeClr val="tx1"/>
                </a:solidFill>
                <a:latin typeface="+mn-ea"/>
              </a:rPr>
              <a:t>２４名から４５のご意見・ご要望を頂きました。　</a:t>
            </a:r>
            <a:r>
              <a:rPr lang="ja-JP" altLang="en-US" sz="900" dirty="0">
                <a:solidFill>
                  <a:schemeClr val="tx1"/>
                </a:solidFill>
                <a:latin typeface="+mn-ea"/>
              </a:rPr>
              <a:t>　　（よ）：よしのこども園保護者、（わ）：わかばこども園保護者、（他）町外保育園に通園する保護者・未就園児の保護者</a:t>
            </a:r>
            <a:endParaRPr lang="en-US" altLang="ja-JP" sz="900" dirty="0">
              <a:solidFill>
                <a:schemeClr val="tx1"/>
              </a:solidFill>
              <a:latin typeface="+mn-ea"/>
            </a:endParaRPr>
          </a:p>
          <a:p>
            <a:endParaRPr lang="en-US" altLang="ja-JP" sz="500" b="1" i="1" dirty="0">
              <a:solidFill>
                <a:schemeClr val="tx1"/>
              </a:solidFill>
              <a:latin typeface="+mn-ea"/>
            </a:endParaRPr>
          </a:p>
          <a:p>
            <a:r>
              <a:rPr lang="ja-JP" altLang="en-US" sz="1300" b="1" i="1" dirty="0">
                <a:solidFill>
                  <a:schemeClr val="tx1"/>
                </a:solidFill>
                <a:latin typeface="+mn-ea"/>
              </a:rPr>
              <a:t>　</a:t>
            </a:r>
            <a:r>
              <a:rPr lang="ja-JP" altLang="en-US" sz="1500" b="1" i="1" dirty="0">
                <a:solidFill>
                  <a:schemeClr val="tx1"/>
                </a:solidFill>
                <a:latin typeface="+mn-ea"/>
              </a:rPr>
              <a:t>こども園のあり方についての意見</a:t>
            </a:r>
            <a:endParaRPr lang="en-US" altLang="ja-JP" sz="1500" b="1" i="1" dirty="0">
              <a:solidFill>
                <a:schemeClr val="tx1"/>
              </a:solidFill>
              <a:latin typeface="+mn-ea"/>
            </a:endParaRPr>
          </a:p>
          <a:p>
            <a:r>
              <a:rPr lang="ja-JP" altLang="en-US" sz="300" dirty="0">
                <a:solidFill>
                  <a:schemeClr val="tx1"/>
                </a:solidFill>
                <a:latin typeface="+mn-ea"/>
              </a:rPr>
              <a:t>　</a:t>
            </a:r>
            <a:endParaRPr lang="en-US" altLang="ja-JP" sz="300" dirty="0">
              <a:solidFill>
                <a:schemeClr val="tx1"/>
              </a:solidFill>
              <a:latin typeface="+mn-ea"/>
            </a:endParaRPr>
          </a:p>
          <a:p>
            <a:r>
              <a:rPr lang="ja-JP" altLang="en-US" sz="1200" dirty="0">
                <a:solidFill>
                  <a:schemeClr val="tx1"/>
                </a:solidFill>
                <a:latin typeface="+mn-ea"/>
              </a:rPr>
              <a:t>　</a:t>
            </a:r>
            <a:r>
              <a:rPr lang="ja-JP" altLang="en-US" sz="1400" i="1" dirty="0">
                <a:solidFill>
                  <a:schemeClr val="tx1"/>
                </a:solidFill>
                <a:latin typeface="+mn-ea"/>
              </a:rPr>
              <a:t>　施設・環境整備について</a:t>
            </a:r>
            <a:r>
              <a:rPr lang="ja-JP" altLang="en-US" sz="1400" dirty="0">
                <a:solidFill>
                  <a:schemeClr val="tx1"/>
                </a:solidFill>
                <a:latin typeface="+mn-ea"/>
              </a:rPr>
              <a:t>　</a:t>
            </a:r>
            <a:endParaRPr lang="en-US" altLang="ja-JP" sz="1400" dirty="0">
              <a:solidFill>
                <a:schemeClr val="tx1"/>
              </a:solidFill>
              <a:latin typeface="+mn-ea"/>
            </a:endParaRPr>
          </a:p>
          <a:p>
            <a:r>
              <a:rPr lang="ja-JP" altLang="en-US" sz="400" dirty="0">
                <a:solidFill>
                  <a:schemeClr val="tx1"/>
                </a:solidFill>
                <a:latin typeface="+mn-ea"/>
              </a:rPr>
              <a:t>　</a:t>
            </a:r>
            <a:endParaRPr lang="en-US" altLang="ja-JP" sz="400" dirty="0">
              <a:solidFill>
                <a:schemeClr val="tx1"/>
              </a:solidFill>
              <a:latin typeface="+mn-ea"/>
            </a:endParaRPr>
          </a:p>
          <a:p>
            <a:r>
              <a:rPr lang="ja-JP" altLang="en-US" sz="1400" dirty="0">
                <a:solidFill>
                  <a:schemeClr val="tx1"/>
                </a:solidFill>
                <a:latin typeface="+mn-ea"/>
              </a:rPr>
              <a:t>　　　・今後、子どもの人数がもっと少なくなっていった場合、園は１つになっても良いのでは･･･　（よ）</a:t>
            </a:r>
            <a:endParaRPr lang="en-US" altLang="ja-JP" sz="1400" dirty="0">
              <a:solidFill>
                <a:schemeClr val="tx1"/>
              </a:solidFill>
              <a:latin typeface="+mn-ea"/>
            </a:endParaRPr>
          </a:p>
          <a:p>
            <a:r>
              <a:rPr lang="ja-JP" altLang="en-US" sz="400" dirty="0">
                <a:solidFill>
                  <a:schemeClr val="tx1"/>
                </a:solidFill>
                <a:latin typeface="+mn-ea"/>
              </a:rPr>
              <a:t>　</a:t>
            </a:r>
            <a:endParaRPr lang="en-US" altLang="ja-JP" sz="400" dirty="0">
              <a:solidFill>
                <a:schemeClr val="tx1"/>
              </a:solidFill>
              <a:latin typeface="+mn-ea"/>
            </a:endParaRPr>
          </a:p>
          <a:p>
            <a:r>
              <a:rPr lang="ja-JP" altLang="en-US" sz="1400" dirty="0">
                <a:solidFill>
                  <a:schemeClr val="tx1"/>
                </a:solidFill>
                <a:latin typeface="+mn-ea"/>
              </a:rPr>
              <a:t>　　　・小中一貫になったのに、こども園が２つある必要があるのか。人数も少なくなるのに１つにする事も検討してもいいのでは･････（よ）</a:t>
            </a:r>
            <a:endParaRPr lang="en-US" altLang="ja-JP" sz="1400" dirty="0">
              <a:solidFill>
                <a:schemeClr val="tx1"/>
              </a:solidFill>
              <a:latin typeface="+mn-ea"/>
            </a:endParaRPr>
          </a:p>
          <a:p>
            <a:endParaRPr lang="en-US" altLang="ja-JP" sz="400" dirty="0">
              <a:solidFill>
                <a:schemeClr val="tx1"/>
              </a:solidFill>
              <a:latin typeface="+mn-ea"/>
            </a:endParaRPr>
          </a:p>
          <a:p>
            <a:r>
              <a:rPr lang="ja-JP" altLang="en-US" sz="1400" dirty="0">
                <a:solidFill>
                  <a:schemeClr val="tx1"/>
                </a:solidFill>
                <a:latin typeface="+mn-ea"/>
              </a:rPr>
              <a:t>　　　・子どもの減少が目に見えて分かっているのに、小中一貫校を建設する際に、どうしてこども園のあり方も併せて検討し、同じ敷地にしな</a:t>
            </a:r>
            <a:endParaRPr lang="en-US" altLang="ja-JP" sz="1400" dirty="0">
              <a:solidFill>
                <a:schemeClr val="tx1"/>
              </a:solidFill>
              <a:latin typeface="+mn-ea"/>
            </a:endParaRPr>
          </a:p>
          <a:p>
            <a:endParaRPr lang="en-US" altLang="ja-JP" sz="400" dirty="0">
              <a:solidFill>
                <a:schemeClr val="tx1"/>
              </a:solidFill>
              <a:latin typeface="+mn-ea"/>
            </a:endParaRPr>
          </a:p>
          <a:p>
            <a:r>
              <a:rPr lang="ja-JP" altLang="en-US" sz="1400" dirty="0">
                <a:solidFill>
                  <a:schemeClr val="tx1"/>
                </a:solidFill>
                <a:latin typeface="+mn-ea"/>
              </a:rPr>
              <a:t>　　　　かったのですか？早急に結論を出して、方向性をきちんと説明して欲しいです。　（よ）</a:t>
            </a:r>
            <a:endParaRPr lang="en-US" altLang="ja-JP" sz="1400" dirty="0">
              <a:solidFill>
                <a:schemeClr val="tx1"/>
              </a:solidFill>
              <a:latin typeface="+mn-ea"/>
            </a:endParaRPr>
          </a:p>
          <a:p>
            <a:endParaRPr lang="en-US" altLang="ja-JP" sz="400" dirty="0">
              <a:solidFill>
                <a:schemeClr val="tx1"/>
              </a:solidFill>
              <a:latin typeface="+mn-ea"/>
            </a:endParaRPr>
          </a:p>
          <a:p>
            <a:r>
              <a:rPr lang="ja-JP" altLang="en-US" sz="1400" dirty="0">
                <a:solidFill>
                  <a:schemeClr val="tx1"/>
                </a:solidFill>
                <a:latin typeface="+mn-ea"/>
              </a:rPr>
              <a:t>　　　・家から園までの距離が重要視するところです。　（よ）</a:t>
            </a:r>
            <a:endParaRPr lang="en-US" altLang="ja-JP" sz="1400" dirty="0">
              <a:solidFill>
                <a:schemeClr val="tx1"/>
              </a:solidFill>
              <a:latin typeface="+mn-ea"/>
            </a:endParaRPr>
          </a:p>
          <a:p>
            <a:r>
              <a:rPr lang="ja-JP" altLang="en-US" sz="400" dirty="0">
                <a:solidFill>
                  <a:schemeClr val="tx1"/>
                </a:solidFill>
                <a:latin typeface="+mn-ea"/>
              </a:rPr>
              <a:t>　　</a:t>
            </a:r>
            <a:endParaRPr lang="en-US" altLang="ja-JP" sz="400" dirty="0">
              <a:solidFill>
                <a:schemeClr val="tx1"/>
              </a:solidFill>
              <a:latin typeface="+mn-ea"/>
            </a:endParaRPr>
          </a:p>
          <a:p>
            <a:r>
              <a:rPr lang="ja-JP" altLang="en-US" sz="1400" dirty="0">
                <a:solidFill>
                  <a:schemeClr val="tx1"/>
                </a:solidFill>
                <a:latin typeface="+mn-ea"/>
              </a:rPr>
              <a:t>　　　・これからもこども園が運営できるように、施設の整備、人材の確保等に力をいれて頂きたいです。　（よ）</a:t>
            </a:r>
            <a:endParaRPr lang="en-US" altLang="ja-JP" sz="1400" dirty="0">
              <a:solidFill>
                <a:schemeClr val="tx1"/>
              </a:solidFill>
              <a:latin typeface="+mn-ea"/>
            </a:endParaRPr>
          </a:p>
          <a:p>
            <a:endParaRPr lang="en-US" altLang="ja-JP" sz="400" dirty="0">
              <a:solidFill>
                <a:schemeClr val="tx1"/>
              </a:solidFill>
              <a:latin typeface="+mn-ea"/>
            </a:endParaRPr>
          </a:p>
          <a:p>
            <a:r>
              <a:rPr lang="ja-JP" altLang="en-US" sz="1400" dirty="0">
                <a:solidFill>
                  <a:schemeClr val="tx1"/>
                </a:solidFill>
                <a:latin typeface="+mn-ea"/>
              </a:rPr>
              <a:t>　　　・よしのこども園とわかばこども園の園児数の差が年々大きくなっていると思う。よしのこども園は、乳児から預かってもらえるので、昨</a:t>
            </a:r>
            <a:endParaRPr lang="en-US" altLang="ja-JP" sz="1400" dirty="0">
              <a:solidFill>
                <a:schemeClr val="tx1"/>
              </a:solidFill>
              <a:latin typeface="+mn-ea"/>
            </a:endParaRPr>
          </a:p>
          <a:p>
            <a:endParaRPr lang="en-US" altLang="ja-JP" sz="400" dirty="0">
              <a:solidFill>
                <a:schemeClr val="tx1"/>
              </a:solidFill>
              <a:latin typeface="+mn-ea"/>
            </a:endParaRPr>
          </a:p>
          <a:p>
            <a:r>
              <a:rPr lang="ja-JP" altLang="en-US" sz="1400" dirty="0">
                <a:solidFill>
                  <a:schemeClr val="tx1"/>
                </a:solidFill>
                <a:latin typeface="+mn-ea"/>
              </a:rPr>
              <a:t>　　　　今、共働き家庭が増えているので、校区外でも、よしのこども園に乳幼児期から入園することが一番の理由だと思う。わかばは、少人数</a:t>
            </a:r>
            <a:endParaRPr lang="en-US" altLang="ja-JP" sz="1400" dirty="0">
              <a:solidFill>
                <a:schemeClr val="tx1"/>
              </a:solidFill>
              <a:latin typeface="+mn-ea"/>
            </a:endParaRPr>
          </a:p>
          <a:p>
            <a:endParaRPr lang="en-US" altLang="ja-JP" sz="400" dirty="0">
              <a:solidFill>
                <a:schemeClr val="tx1"/>
              </a:solidFill>
              <a:latin typeface="+mn-ea"/>
            </a:endParaRPr>
          </a:p>
          <a:p>
            <a:r>
              <a:rPr lang="ja-JP" altLang="en-US" sz="1400" dirty="0">
                <a:solidFill>
                  <a:schemeClr val="tx1"/>
                </a:solidFill>
                <a:latin typeface="+mn-ea"/>
              </a:rPr>
              <a:t>　　　　ならではの良いところがたくさんあると思うが、あまりにも人数が少なすぎて同年齢でのかかわりの経験が少し足りなくなる気もする。</a:t>
            </a:r>
            <a:endParaRPr lang="en-US" altLang="ja-JP" sz="1400" dirty="0">
              <a:solidFill>
                <a:schemeClr val="tx1"/>
              </a:solidFill>
              <a:latin typeface="+mn-ea"/>
            </a:endParaRPr>
          </a:p>
          <a:p>
            <a:endParaRPr lang="en-US" altLang="ja-JP" sz="400" dirty="0">
              <a:solidFill>
                <a:schemeClr val="tx1"/>
              </a:solidFill>
              <a:latin typeface="+mn-ea"/>
            </a:endParaRPr>
          </a:p>
          <a:p>
            <a:r>
              <a:rPr lang="ja-JP" altLang="en-US" sz="1400" dirty="0">
                <a:solidFill>
                  <a:schemeClr val="tx1"/>
                </a:solidFill>
                <a:latin typeface="+mn-ea"/>
              </a:rPr>
              <a:t>　　　　色々な問題があって、両園合併も難しいのかないあと思うし、少子化の中、わかばこども園も乳児受け入れ体制の園に建替えることも難</a:t>
            </a:r>
            <a:endParaRPr lang="en-US" altLang="ja-JP" sz="1400" dirty="0">
              <a:solidFill>
                <a:schemeClr val="tx1"/>
              </a:solidFill>
              <a:latin typeface="+mn-ea"/>
            </a:endParaRPr>
          </a:p>
          <a:p>
            <a:endParaRPr lang="en-US" altLang="ja-JP" sz="400" dirty="0">
              <a:solidFill>
                <a:schemeClr val="tx1"/>
              </a:solidFill>
              <a:latin typeface="+mn-ea"/>
            </a:endParaRPr>
          </a:p>
          <a:p>
            <a:r>
              <a:rPr lang="ja-JP" altLang="en-US" sz="1400" dirty="0">
                <a:solidFill>
                  <a:schemeClr val="tx1"/>
                </a:solidFill>
                <a:latin typeface="+mn-ea"/>
              </a:rPr>
              <a:t>　　　　しいのかなとも思う。　（わ）</a:t>
            </a:r>
            <a:endParaRPr lang="en-US" altLang="ja-JP" sz="1400" dirty="0">
              <a:solidFill>
                <a:schemeClr val="tx1"/>
              </a:solidFill>
              <a:latin typeface="+mn-ea"/>
            </a:endParaRPr>
          </a:p>
          <a:p>
            <a:endParaRPr lang="en-US" altLang="ja-JP" sz="400" dirty="0">
              <a:solidFill>
                <a:schemeClr val="tx1"/>
              </a:solidFill>
              <a:latin typeface="+mn-ea"/>
            </a:endParaRPr>
          </a:p>
          <a:p>
            <a:r>
              <a:rPr lang="ja-JP" altLang="en-US" sz="1400" dirty="0">
                <a:solidFill>
                  <a:schemeClr val="tx1"/>
                </a:solidFill>
                <a:latin typeface="+mn-ea"/>
              </a:rPr>
              <a:t>　　　・子どもの数が減ってきているので、こども園を１つにした方が良いと思います。　（わ）　　　</a:t>
            </a:r>
            <a:endParaRPr lang="en-US" altLang="ja-JP" sz="1400" dirty="0">
              <a:solidFill>
                <a:schemeClr val="tx1"/>
              </a:solidFill>
              <a:latin typeface="+mn-ea"/>
            </a:endParaRPr>
          </a:p>
          <a:p>
            <a:endParaRPr lang="en-US" altLang="ja-JP" sz="400" dirty="0">
              <a:solidFill>
                <a:schemeClr val="tx1"/>
              </a:solidFill>
              <a:latin typeface="+mn-ea"/>
            </a:endParaRPr>
          </a:p>
          <a:p>
            <a:r>
              <a:rPr lang="ja-JP" altLang="en-US" sz="1400" dirty="0">
                <a:solidFill>
                  <a:schemeClr val="tx1"/>
                </a:solidFill>
                <a:latin typeface="+mn-ea"/>
              </a:rPr>
              <a:t>　　　・コロナ禍で難しいとは思いますが、近所に子供がおらず、関われる環境を作って欲しい。　（わ）</a:t>
            </a:r>
            <a:endParaRPr lang="en-US" altLang="ja-JP" sz="1400" dirty="0">
              <a:solidFill>
                <a:schemeClr val="tx1"/>
              </a:solidFill>
              <a:latin typeface="+mn-ea"/>
            </a:endParaRPr>
          </a:p>
          <a:p>
            <a:endParaRPr lang="en-US" altLang="ja-JP" sz="400" dirty="0">
              <a:solidFill>
                <a:schemeClr val="tx1"/>
              </a:solidFill>
              <a:latin typeface="+mn-ea"/>
            </a:endParaRPr>
          </a:p>
          <a:p>
            <a:r>
              <a:rPr lang="ja-JP" altLang="en-US" sz="1400" dirty="0">
                <a:solidFill>
                  <a:schemeClr val="tx1"/>
                </a:solidFill>
                <a:latin typeface="+mn-ea"/>
              </a:rPr>
              <a:t>　　　・より多くの同年齢のお子さんとの関わり、繋がりのある生活・保育環境を望みます。　（わ）</a:t>
            </a:r>
            <a:endParaRPr lang="en-US" altLang="ja-JP" sz="1400" dirty="0">
              <a:solidFill>
                <a:schemeClr val="tx1"/>
              </a:solidFill>
              <a:latin typeface="+mn-ea"/>
            </a:endParaRPr>
          </a:p>
          <a:p>
            <a:endParaRPr lang="en-US" altLang="ja-JP" sz="400" dirty="0">
              <a:solidFill>
                <a:schemeClr val="tx1"/>
              </a:solidFill>
              <a:latin typeface="+mn-ea"/>
            </a:endParaRPr>
          </a:p>
          <a:p>
            <a:r>
              <a:rPr lang="ja-JP" altLang="en-US" sz="1400" dirty="0">
                <a:solidFill>
                  <a:schemeClr val="tx1"/>
                </a:solidFill>
                <a:latin typeface="+mn-ea"/>
              </a:rPr>
              <a:t>　　　・保育内容の充実（グローバルや</a:t>
            </a:r>
            <a:r>
              <a:rPr lang="en-US" altLang="ja-JP" sz="1400" dirty="0">
                <a:solidFill>
                  <a:schemeClr val="tx1"/>
                </a:solidFill>
                <a:latin typeface="+mn-ea"/>
              </a:rPr>
              <a:t>ICT</a:t>
            </a:r>
            <a:r>
              <a:rPr lang="ja-JP" altLang="en-US" sz="1400" dirty="0">
                <a:solidFill>
                  <a:schemeClr val="tx1"/>
                </a:solidFill>
                <a:latin typeface="+mn-ea"/>
              </a:rPr>
              <a:t>教育）は大切だと思う。　（他）</a:t>
            </a:r>
            <a:endParaRPr lang="en-US" altLang="ja-JP" sz="1400" dirty="0">
              <a:solidFill>
                <a:schemeClr val="tx1"/>
              </a:solidFill>
              <a:latin typeface="+mn-ea"/>
            </a:endParaRPr>
          </a:p>
          <a:p>
            <a:r>
              <a:rPr lang="ja-JP" altLang="en-US" sz="400" dirty="0">
                <a:solidFill>
                  <a:schemeClr val="tx1"/>
                </a:solidFill>
                <a:latin typeface="+mn-ea"/>
              </a:rPr>
              <a:t>　　</a:t>
            </a:r>
            <a:endParaRPr lang="en-US" altLang="ja-JP" sz="400" i="1" dirty="0">
              <a:solidFill>
                <a:schemeClr val="tx1"/>
              </a:solidFill>
              <a:latin typeface="+mn-ea"/>
            </a:endParaRPr>
          </a:p>
          <a:p>
            <a:r>
              <a:rPr lang="ja-JP" altLang="en-US" sz="1400" i="1" dirty="0">
                <a:solidFill>
                  <a:schemeClr val="tx1"/>
                </a:solidFill>
                <a:latin typeface="+mn-ea"/>
              </a:rPr>
              <a:t>　　人材について</a:t>
            </a:r>
            <a:endParaRPr lang="en-US" altLang="ja-JP" sz="1400" i="1" dirty="0">
              <a:solidFill>
                <a:schemeClr val="tx1"/>
              </a:solidFill>
              <a:latin typeface="+mn-ea"/>
            </a:endParaRPr>
          </a:p>
          <a:p>
            <a:r>
              <a:rPr lang="ja-JP" altLang="en-US" sz="400" dirty="0">
                <a:solidFill>
                  <a:schemeClr val="tx1"/>
                </a:solidFill>
                <a:latin typeface="+mn-ea"/>
              </a:rPr>
              <a:t>　　</a:t>
            </a:r>
            <a:endParaRPr lang="en-US" altLang="ja-JP" sz="400" dirty="0">
              <a:solidFill>
                <a:schemeClr val="tx1"/>
              </a:solidFill>
              <a:latin typeface="+mn-ea"/>
            </a:endParaRPr>
          </a:p>
          <a:p>
            <a:r>
              <a:rPr lang="ja-JP" altLang="en-US" sz="1400" dirty="0">
                <a:solidFill>
                  <a:schemeClr val="tx1"/>
                </a:solidFill>
                <a:latin typeface="+mn-ea"/>
              </a:rPr>
              <a:t>　　　・こども園職員の人材確保、キャリア形成、人材育成に力を入れて欲しい。幼児教育の専門職として常に質の向上を目指して欲しい。</a:t>
            </a:r>
            <a:r>
              <a:rPr lang="en-US" altLang="ja-JP" sz="1400" dirty="0">
                <a:solidFill>
                  <a:schemeClr val="tx1"/>
                </a:solidFill>
                <a:latin typeface="+mn-ea"/>
              </a:rPr>
              <a:t>(</a:t>
            </a:r>
            <a:r>
              <a:rPr lang="ja-JP" altLang="en-US" sz="1400" dirty="0">
                <a:solidFill>
                  <a:schemeClr val="tx1"/>
                </a:solidFill>
                <a:latin typeface="+mn-ea"/>
              </a:rPr>
              <a:t>よ</a:t>
            </a:r>
            <a:r>
              <a:rPr lang="en-US" altLang="ja-JP" sz="1400" dirty="0">
                <a:solidFill>
                  <a:schemeClr val="tx1"/>
                </a:solidFill>
                <a:latin typeface="+mn-ea"/>
              </a:rPr>
              <a:t>)</a:t>
            </a:r>
          </a:p>
          <a:p>
            <a:endParaRPr lang="en-US" altLang="ja-JP" sz="400" dirty="0">
              <a:solidFill>
                <a:schemeClr val="tx1"/>
              </a:solidFill>
              <a:latin typeface="+mn-ea"/>
            </a:endParaRPr>
          </a:p>
          <a:p>
            <a:r>
              <a:rPr lang="ja-JP" altLang="en-US" sz="1400" dirty="0">
                <a:solidFill>
                  <a:schemeClr val="tx1"/>
                </a:solidFill>
                <a:latin typeface="+mn-ea"/>
              </a:rPr>
              <a:t>　　　・親の目が届かない場所ですので、十分な職員の確保に力を入れて頂きたいです。置き去りや事故での死亡ニュースを見ると涙が出ます。　</a:t>
            </a:r>
            <a:endParaRPr lang="en-US" altLang="ja-JP" sz="1400" dirty="0">
              <a:solidFill>
                <a:schemeClr val="tx1"/>
              </a:solidFill>
              <a:latin typeface="+mn-ea"/>
            </a:endParaRPr>
          </a:p>
          <a:p>
            <a:endParaRPr lang="en-US" altLang="ja-JP" sz="400" dirty="0">
              <a:solidFill>
                <a:schemeClr val="tx1"/>
              </a:solidFill>
              <a:latin typeface="+mn-ea"/>
            </a:endParaRPr>
          </a:p>
          <a:p>
            <a:r>
              <a:rPr lang="ja-JP" altLang="en-US" sz="1400" dirty="0">
                <a:solidFill>
                  <a:schemeClr val="tx1"/>
                </a:solidFill>
                <a:latin typeface="+mn-ea"/>
              </a:rPr>
              <a:t>　　　　よろしくお願いします。　（よ）</a:t>
            </a:r>
            <a:endParaRPr lang="en-US" altLang="ja-JP" sz="1400" dirty="0">
              <a:solidFill>
                <a:schemeClr val="tx1"/>
              </a:solidFill>
              <a:latin typeface="+mn-ea"/>
            </a:endParaRPr>
          </a:p>
          <a:p>
            <a:endParaRPr lang="en-US" altLang="ja-JP" sz="400" dirty="0">
              <a:solidFill>
                <a:schemeClr val="tx1"/>
              </a:solidFill>
              <a:latin typeface="+mn-ea"/>
            </a:endParaRPr>
          </a:p>
          <a:p>
            <a:r>
              <a:rPr lang="ja-JP" altLang="en-US" sz="1400" dirty="0">
                <a:solidFill>
                  <a:schemeClr val="tx1"/>
                </a:solidFill>
                <a:latin typeface="+mn-ea"/>
              </a:rPr>
              <a:t>　　　</a:t>
            </a:r>
            <a:endParaRPr lang="en-US" altLang="ja-JP" sz="1100" dirty="0">
              <a:solidFill>
                <a:schemeClr val="tx1"/>
              </a:solidFill>
              <a:latin typeface="+mn-ea"/>
            </a:endParaRPr>
          </a:p>
        </p:txBody>
      </p:sp>
      <p:sp>
        <p:nvSpPr>
          <p:cNvPr id="7" name="正方形/長方形 6"/>
          <p:cNvSpPr/>
          <p:nvPr/>
        </p:nvSpPr>
        <p:spPr>
          <a:xfrm>
            <a:off x="148022" y="18966"/>
            <a:ext cx="11804783" cy="35878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nchorCtr="0"/>
          <a:lstStyle/>
          <a:p>
            <a:r>
              <a:rPr lang="ja-JP" altLang="en-US" sz="1700" b="1" dirty="0">
                <a:solidFill>
                  <a:schemeClr val="tx1"/>
                </a:solidFill>
                <a:latin typeface="+mn-ea"/>
              </a:rPr>
              <a:t>⑤ こども園の今後のあり方に関するご意見・ご要望があればご記入下さい。</a:t>
            </a:r>
          </a:p>
        </p:txBody>
      </p:sp>
    </p:spTree>
    <p:extLst>
      <p:ext uri="{BB962C8B-B14F-4D97-AF65-F5344CB8AC3E}">
        <p14:creationId xmlns:p14="http://schemas.microsoft.com/office/powerpoint/2010/main" val="1971132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fld id="{45B46A82-0B7C-4CF1-B0A8-2109DEA6D4FA}" type="slidenum">
              <a:rPr kumimoji="1" lang="ja-JP" altLang="en-US" i="1" smtClean="0"/>
              <a:t>11</a:t>
            </a:fld>
            <a:endParaRPr kumimoji="1" lang="ja-JP" altLang="en-US" i="1" dirty="0"/>
          </a:p>
        </p:txBody>
      </p:sp>
      <p:sp>
        <p:nvSpPr>
          <p:cNvPr id="16" name="正方形/長方形 15"/>
          <p:cNvSpPr/>
          <p:nvPr/>
        </p:nvSpPr>
        <p:spPr>
          <a:xfrm>
            <a:off x="10421051" y="5780088"/>
            <a:ext cx="480631" cy="1874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bg1"/>
                </a:solidFill>
              </a:rPr>
              <a:t>連携</a:t>
            </a:r>
          </a:p>
        </p:txBody>
      </p:sp>
      <p:sp>
        <p:nvSpPr>
          <p:cNvPr id="10" name="正方形/長方形 9"/>
          <p:cNvSpPr/>
          <p:nvPr/>
        </p:nvSpPr>
        <p:spPr>
          <a:xfrm>
            <a:off x="432342" y="394634"/>
            <a:ext cx="11848558" cy="6485544"/>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nchorCtr="0"/>
          <a:lstStyle/>
          <a:p>
            <a:r>
              <a:rPr lang="ja-JP" altLang="en-US" sz="1400" dirty="0">
                <a:solidFill>
                  <a:schemeClr val="tx1"/>
                </a:solidFill>
                <a:latin typeface="+mn-ea"/>
              </a:rPr>
              <a:t>　　　・バス置き去り事件が増えている事もあるので、子どもの安全を第一に考えて欲しい。（他）</a:t>
            </a:r>
            <a:endParaRPr lang="en-US" altLang="ja-JP" sz="1400" dirty="0">
              <a:solidFill>
                <a:schemeClr val="tx1"/>
              </a:solidFill>
              <a:latin typeface="+mn-ea"/>
            </a:endParaRPr>
          </a:p>
          <a:p>
            <a:endParaRPr lang="en-US" altLang="ja-JP" sz="400" dirty="0">
              <a:solidFill>
                <a:schemeClr val="tx1"/>
              </a:solidFill>
              <a:latin typeface="+mn-ea"/>
            </a:endParaRPr>
          </a:p>
          <a:p>
            <a:r>
              <a:rPr lang="ja-JP" altLang="en-US" sz="1400" dirty="0">
                <a:solidFill>
                  <a:schemeClr val="tx1"/>
                </a:solidFill>
                <a:latin typeface="+mn-ea"/>
              </a:rPr>
              <a:t>　　　・保育士の質の向上をお願いしたい。言葉使いが乱れていたり、歌やダンスの振り付けをしっかり覚えていなかったり、プロとしてどう</a:t>
            </a:r>
            <a:r>
              <a:rPr lang="ja-JP" altLang="en-US" sz="1400" dirty="0" err="1">
                <a:solidFill>
                  <a:schemeClr val="tx1"/>
                </a:solidFill>
                <a:latin typeface="+mn-ea"/>
              </a:rPr>
              <a:t>な</a:t>
            </a:r>
            <a:endParaRPr lang="en-US" altLang="ja-JP" sz="1400" dirty="0">
              <a:solidFill>
                <a:schemeClr val="tx1"/>
              </a:solidFill>
              <a:latin typeface="+mn-ea"/>
            </a:endParaRPr>
          </a:p>
          <a:p>
            <a:endParaRPr lang="en-US" altLang="ja-JP" sz="400" dirty="0">
              <a:solidFill>
                <a:schemeClr val="tx1"/>
              </a:solidFill>
              <a:latin typeface="+mn-ea"/>
            </a:endParaRPr>
          </a:p>
          <a:p>
            <a:r>
              <a:rPr lang="ja-JP" altLang="en-US" sz="1400" dirty="0">
                <a:solidFill>
                  <a:schemeClr val="tx1"/>
                </a:solidFill>
                <a:latin typeface="+mn-ea"/>
              </a:rPr>
              <a:t>　　　　のかと首をかしげることが何回かあった。まずは、そうしたところから改善をお願いしたい。　（他）</a:t>
            </a:r>
            <a:endParaRPr lang="en-US" altLang="ja-JP" sz="1400" dirty="0">
              <a:solidFill>
                <a:schemeClr val="tx1"/>
              </a:solidFill>
              <a:latin typeface="+mn-ea"/>
            </a:endParaRPr>
          </a:p>
          <a:p>
            <a:endParaRPr lang="en-US" altLang="ja-JP" sz="400" dirty="0">
              <a:solidFill>
                <a:schemeClr val="tx1"/>
              </a:solidFill>
              <a:latin typeface="+mn-ea"/>
            </a:endParaRPr>
          </a:p>
          <a:p>
            <a:r>
              <a:rPr lang="ja-JP" altLang="en-US" sz="1400" i="1" dirty="0">
                <a:solidFill>
                  <a:schemeClr val="tx1"/>
                </a:solidFill>
                <a:latin typeface="+mn-ea"/>
              </a:rPr>
              <a:t>　　体験・交流について</a:t>
            </a:r>
            <a:endParaRPr lang="en-US" altLang="ja-JP" sz="1400" i="1" dirty="0">
              <a:solidFill>
                <a:schemeClr val="tx1"/>
              </a:solidFill>
              <a:latin typeface="+mn-ea"/>
            </a:endParaRPr>
          </a:p>
          <a:p>
            <a:endParaRPr lang="en-US" altLang="ja-JP" sz="400" i="1" dirty="0">
              <a:solidFill>
                <a:schemeClr val="tx1"/>
              </a:solidFill>
              <a:latin typeface="+mn-ea"/>
            </a:endParaRPr>
          </a:p>
          <a:p>
            <a:r>
              <a:rPr lang="ja-JP" altLang="en-US" sz="1400" dirty="0">
                <a:solidFill>
                  <a:schemeClr val="tx1"/>
                </a:solidFill>
                <a:latin typeface="+mn-ea"/>
              </a:rPr>
              <a:t>　　　・コロナが落ち着いたら、地域の方とたくさん触れ合えるこども園の活動があるとうれしいです。　（よ）</a:t>
            </a:r>
            <a:endParaRPr lang="en-US" altLang="ja-JP" sz="1400" dirty="0">
              <a:solidFill>
                <a:schemeClr val="tx1"/>
              </a:solidFill>
              <a:latin typeface="+mn-ea"/>
            </a:endParaRPr>
          </a:p>
          <a:p>
            <a:r>
              <a:rPr lang="ja-JP" altLang="en-US" sz="400" dirty="0">
                <a:solidFill>
                  <a:schemeClr val="tx1"/>
                </a:solidFill>
                <a:latin typeface="+mn-ea"/>
              </a:rPr>
              <a:t>　</a:t>
            </a:r>
            <a:endParaRPr lang="en-US" altLang="ja-JP" sz="400" dirty="0">
              <a:solidFill>
                <a:schemeClr val="tx1"/>
              </a:solidFill>
              <a:latin typeface="+mn-ea"/>
            </a:endParaRPr>
          </a:p>
          <a:p>
            <a:r>
              <a:rPr lang="ja-JP" altLang="en-US" sz="1400" dirty="0">
                <a:solidFill>
                  <a:schemeClr val="tx1"/>
                </a:solidFill>
                <a:latin typeface="+mn-ea"/>
              </a:rPr>
              <a:t>　　　・さまざまな体験をさせてあげて欲しい。（茶道など家でなかなかできないこと）　（わ）</a:t>
            </a:r>
            <a:endParaRPr lang="en-US" altLang="ja-JP" sz="1400" dirty="0">
              <a:solidFill>
                <a:schemeClr val="tx1"/>
              </a:solidFill>
              <a:latin typeface="+mn-ea"/>
            </a:endParaRPr>
          </a:p>
          <a:p>
            <a:r>
              <a:rPr lang="ja-JP" altLang="en-US" sz="400" dirty="0">
                <a:solidFill>
                  <a:schemeClr val="tx1"/>
                </a:solidFill>
                <a:latin typeface="+mn-ea"/>
              </a:rPr>
              <a:t>　　　</a:t>
            </a:r>
            <a:endParaRPr lang="en-US" altLang="ja-JP" sz="400" dirty="0">
              <a:solidFill>
                <a:schemeClr val="tx1"/>
              </a:solidFill>
              <a:latin typeface="+mn-ea"/>
            </a:endParaRPr>
          </a:p>
          <a:p>
            <a:r>
              <a:rPr lang="ja-JP" altLang="en-US" sz="1400" dirty="0">
                <a:solidFill>
                  <a:schemeClr val="tx1"/>
                </a:solidFill>
                <a:latin typeface="+mn-ea"/>
              </a:rPr>
              <a:t>　　　・地域の交流も大切だが、誰でも園に入れたりイベントに参加できたりは怖いので、親だけがＯＫや親が許可した人だけＯＫなど安全性を</a:t>
            </a:r>
            <a:endParaRPr lang="en-US" altLang="ja-JP" sz="1400" dirty="0">
              <a:solidFill>
                <a:schemeClr val="tx1"/>
              </a:solidFill>
              <a:latin typeface="+mn-ea"/>
            </a:endParaRPr>
          </a:p>
          <a:p>
            <a:endParaRPr lang="en-US" altLang="ja-JP" sz="400" dirty="0">
              <a:solidFill>
                <a:schemeClr val="tx1"/>
              </a:solidFill>
              <a:latin typeface="+mn-ea"/>
            </a:endParaRPr>
          </a:p>
          <a:p>
            <a:r>
              <a:rPr lang="ja-JP" altLang="en-US" sz="1400" dirty="0">
                <a:solidFill>
                  <a:schemeClr val="tx1"/>
                </a:solidFill>
                <a:latin typeface="+mn-ea"/>
              </a:rPr>
              <a:t>　　　　配慮して欲しい。身内であっても親の許可をとって欲しい。　（他）</a:t>
            </a:r>
            <a:endParaRPr lang="en-US" altLang="ja-JP" sz="1400" dirty="0">
              <a:solidFill>
                <a:schemeClr val="tx1"/>
              </a:solidFill>
              <a:latin typeface="+mn-ea"/>
            </a:endParaRPr>
          </a:p>
          <a:p>
            <a:endParaRPr lang="en-US" altLang="ja-JP" sz="400" dirty="0">
              <a:solidFill>
                <a:schemeClr val="tx1"/>
              </a:solidFill>
              <a:latin typeface="+mn-ea"/>
            </a:endParaRPr>
          </a:p>
          <a:p>
            <a:r>
              <a:rPr lang="ja-JP" altLang="en-US" sz="1400" dirty="0">
                <a:solidFill>
                  <a:schemeClr val="tx1"/>
                </a:solidFill>
                <a:latin typeface="+mn-ea"/>
              </a:rPr>
              <a:t>　　</a:t>
            </a:r>
            <a:r>
              <a:rPr lang="ja-JP" altLang="en-US" sz="1400" i="1" dirty="0">
                <a:solidFill>
                  <a:schemeClr val="tx1"/>
                </a:solidFill>
                <a:latin typeface="+mn-ea"/>
              </a:rPr>
              <a:t>その他　</a:t>
            </a:r>
            <a:endParaRPr lang="en-US" altLang="ja-JP" sz="1400" i="1" dirty="0">
              <a:solidFill>
                <a:schemeClr val="tx1"/>
              </a:solidFill>
              <a:latin typeface="+mn-ea"/>
            </a:endParaRPr>
          </a:p>
          <a:p>
            <a:r>
              <a:rPr lang="ja-JP" altLang="en-US" sz="400" dirty="0">
                <a:solidFill>
                  <a:schemeClr val="tx1"/>
                </a:solidFill>
                <a:latin typeface="+mn-ea"/>
              </a:rPr>
              <a:t>　　</a:t>
            </a:r>
            <a:endParaRPr lang="en-US" altLang="ja-JP" sz="400" dirty="0">
              <a:solidFill>
                <a:schemeClr val="tx1"/>
              </a:solidFill>
              <a:latin typeface="+mn-ea"/>
            </a:endParaRPr>
          </a:p>
          <a:p>
            <a:r>
              <a:rPr lang="ja-JP" altLang="en-US" sz="1400" dirty="0">
                <a:solidFill>
                  <a:schemeClr val="tx1"/>
                </a:solidFill>
                <a:latin typeface="+mn-ea"/>
              </a:rPr>
              <a:t>　　　・卒園した子ども達が帰ってこられるように、子ども達が大人になり吉野で子育てをしたいと思えるように長い目で考えて頂きたいです。　</a:t>
            </a:r>
            <a:endParaRPr lang="en-US" altLang="ja-JP" sz="1400" dirty="0">
              <a:solidFill>
                <a:schemeClr val="tx1"/>
              </a:solidFill>
              <a:latin typeface="+mn-ea"/>
            </a:endParaRPr>
          </a:p>
          <a:p>
            <a:r>
              <a:rPr lang="ja-JP" altLang="en-US" sz="1400" dirty="0">
                <a:solidFill>
                  <a:schemeClr val="tx1"/>
                </a:solidFill>
                <a:latin typeface="+mn-ea"/>
              </a:rPr>
              <a:t>　　　　（よ）</a:t>
            </a:r>
            <a:endParaRPr lang="en-US" altLang="ja-JP" sz="1400" dirty="0">
              <a:solidFill>
                <a:schemeClr val="tx1"/>
              </a:solidFill>
              <a:latin typeface="+mn-ea"/>
            </a:endParaRPr>
          </a:p>
          <a:p>
            <a:endParaRPr lang="en-US" altLang="ja-JP" sz="1400" dirty="0">
              <a:solidFill>
                <a:schemeClr val="tx1"/>
              </a:solidFill>
              <a:latin typeface="+mn-ea"/>
            </a:endParaRPr>
          </a:p>
          <a:p>
            <a:r>
              <a:rPr lang="ja-JP" altLang="en-US" sz="1300" b="1" i="1" dirty="0">
                <a:solidFill>
                  <a:schemeClr val="tx1"/>
                </a:solidFill>
                <a:latin typeface="+mn-ea"/>
              </a:rPr>
              <a:t>　</a:t>
            </a:r>
            <a:r>
              <a:rPr lang="ja-JP" altLang="en-US" sz="1500" b="1" i="1" dirty="0">
                <a:solidFill>
                  <a:schemeClr val="tx1"/>
                </a:solidFill>
                <a:latin typeface="+mn-ea"/>
              </a:rPr>
              <a:t>町の子育て施策についての意見</a:t>
            </a:r>
            <a:endParaRPr lang="en-US" altLang="ja-JP" sz="1500" b="1" i="1" dirty="0">
              <a:solidFill>
                <a:schemeClr val="tx1"/>
              </a:solidFill>
              <a:latin typeface="+mn-ea"/>
            </a:endParaRPr>
          </a:p>
          <a:p>
            <a:r>
              <a:rPr lang="ja-JP" altLang="en-US" sz="300" dirty="0">
                <a:solidFill>
                  <a:schemeClr val="tx1"/>
                </a:solidFill>
                <a:latin typeface="+mn-ea"/>
              </a:rPr>
              <a:t>　　　</a:t>
            </a:r>
            <a:endParaRPr lang="en-US" altLang="ja-JP" sz="300" dirty="0">
              <a:solidFill>
                <a:schemeClr val="tx1"/>
              </a:solidFill>
              <a:latin typeface="+mn-ea"/>
            </a:endParaRPr>
          </a:p>
          <a:p>
            <a:r>
              <a:rPr lang="ja-JP" altLang="en-US" sz="400" dirty="0">
                <a:solidFill>
                  <a:schemeClr val="tx1"/>
                </a:solidFill>
                <a:latin typeface="+mn-ea"/>
              </a:rPr>
              <a:t>　　</a:t>
            </a:r>
            <a:endParaRPr lang="en-US" altLang="ja-JP" sz="400" dirty="0">
              <a:solidFill>
                <a:schemeClr val="tx1"/>
              </a:solidFill>
              <a:latin typeface="+mn-ea"/>
            </a:endParaRPr>
          </a:p>
          <a:p>
            <a:r>
              <a:rPr lang="ja-JP" altLang="en-US" sz="1400" dirty="0">
                <a:solidFill>
                  <a:schemeClr val="tx1"/>
                </a:solidFill>
                <a:latin typeface="+mn-ea"/>
              </a:rPr>
              <a:t>　　　・未就園児の家庭への支援が薄い様に感じます。いつでも気楽に行ける（相談・あそび・一時預かり）環境や支援、金銭的にも含め補助が</a:t>
            </a:r>
            <a:endParaRPr lang="en-US" altLang="ja-JP" sz="1400" dirty="0">
              <a:solidFill>
                <a:schemeClr val="tx1"/>
              </a:solidFill>
              <a:latin typeface="+mn-ea"/>
            </a:endParaRPr>
          </a:p>
          <a:p>
            <a:endParaRPr lang="en-US" altLang="ja-JP" sz="400" dirty="0">
              <a:solidFill>
                <a:schemeClr val="tx1"/>
              </a:solidFill>
              <a:latin typeface="+mn-ea"/>
            </a:endParaRPr>
          </a:p>
          <a:p>
            <a:r>
              <a:rPr lang="ja-JP" altLang="en-US" sz="1400" dirty="0">
                <a:solidFill>
                  <a:schemeClr val="tx1"/>
                </a:solidFill>
                <a:latin typeface="+mn-ea"/>
              </a:rPr>
              <a:t>　　　　欲しいです。　（よ）　　</a:t>
            </a:r>
            <a:endParaRPr lang="en-US" altLang="ja-JP" sz="1400" dirty="0">
              <a:solidFill>
                <a:schemeClr val="tx1"/>
              </a:solidFill>
              <a:latin typeface="+mn-ea"/>
            </a:endParaRPr>
          </a:p>
          <a:p>
            <a:endParaRPr lang="en-US" altLang="ja-JP" sz="400" dirty="0">
              <a:solidFill>
                <a:schemeClr val="tx1"/>
              </a:solidFill>
              <a:latin typeface="+mn-ea"/>
            </a:endParaRPr>
          </a:p>
          <a:p>
            <a:r>
              <a:rPr lang="ja-JP" altLang="en-US" sz="1400" dirty="0">
                <a:solidFill>
                  <a:schemeClr val="tx1"/>
                </a:solidFill>
                <a:latin typeface="+mn-ea"/>
              </a:rPr>
              <a:t>　　　・木育、是非続けて下さい。　（よ）</a:t>
            </a:r>
            <a:endParaRPr lang="en-US" altLang="ja-JP" sz="1400" dirty="0">
              <a:solidFill>
                <a:schemeClr val="tx1"/>
              </a:solidFill>
              <a:latin typeface="+mn-ea"/>
            </a:endParaRPr>
          </a:p>
          <a:p>
            <a:endParaRPr lang="en-US" altLang="ja-JP" sz="400" dirty="0">
              <a:solidFill>
                <a:schemeClr val="tx1"/>
              </a:solidFill>
              <a:latin typeface="+mn-ea"/>
            </a:endParaRPr>
          </a:p>
          <a:p>
            <a:r>
              <a:rPr lang="ja-JP" altLang="en-US" sz="1400" dirty="0">
                <a:solidFill>
                  <a:schemeClr val="tx1"/>
                </a:solidFill>
                <a:latin typeface="+mn-ea"/>
              </a:rPr>
              <a:t>　　　・保育の必要性を認める際、祖父母など家族以外の助けを借りられない家庭には、就労時間が短くても条件をゆるくするなどしてもらえる</a:t>
            </a:r>
            <a:endParaRPr lang="en-US" altLang="ja-JP" sz="1400" dirty="0">
              <a:solidFill>
                <a:schemeClr val="tx1"/>
              </a:solidFill>
              <a:latin typeface="+mn-ea"/>
            </a:endParaRPr>
          </a:p>
          <a:p>
            <a:endParaRPr lang="en-US" altLang="ja-JP" sz="400" dirty="0">
              <a:solidFill>
                <a:schemeClr val="tx1"/>
              </a:solidFill>
              <a:latin typeface="+mn-ea"/>
            </a:endParaRPr>
          </a:p>
          <a:p>
            <a:r>
              <a:rPr lang="ja-JP" altLang="en-US" sz="1400" dirty="0">
                <a:solidFill>
                  <a:schemeClr val="tx1"/>
                </a:solidFill>
                <a:latin typeface="+mn-ea"/>
              </a:rPr>
              <a:t>　　　　と２人目３人目ができるのではと思います。核家族で移住者にとっては本当にありがたいことです。　（よ）</a:t>
            </a:r>
            <a:endParaRPr lang="en-US" altLang="ja-JP" sz="1400" dirty="0">
              <a:solidFill>
                <a:schemeClr val="tx1"/>
              </a:solidFill>
              <a:latin typeface="+mn-ea"/>
            </a:endParaRPr>
          </a:p>
          <a:p>
            <a:endParaRPr lang="en-US" altLang="ja-JP" sz="400" dirty="0">
              <a:solidFill>
                <a:schemeClr val="tx1"/>
              </a:solidFill>
              <a:latin typeface="+mn-ea"/>
            </a:endParaRPr>
          </a:p>
          <a:p>
            <a:r>
              <a:rPr lang="ja-JP" altLang="en-US" sz="1400" dirty="0">
                <a:solidFill>
                  <a:schemeClr val="tx1"/>
                </a:solidFill>
                <a:latin typeface="+mn-ea"/>
              </a:rPr>
              <a:t>　　　・大阪府泉大津市の南出市長はすごく色々と勉強されていますので、取り入れていただけたら心から願います。　（よ）</a:t>
            </a:r>
            <a:endParaRPr lang="en-US" altLang="ja-JP" sz="1400" dirty="0">
              <a:solidFill>
                <a:schemeClr val="tx1"/>
              </a:solidFill>
              <a:latin typeface="+mn-ea"/>
            </a:endParaRPr>
          </a:p>
          <a:p>
            <a:endParaRPr lang="en-US" altLang="ja-JP" sz="400" dirty="0">
              <a:solidFill>
                <a:schemeClr val="tx1"/>
              </a:solidFill>
              <a:latin typeface="+mn-ea"/>
            </a:endParaRPr>
          </a:p>
          <a:p>
            <a:r>
              <a:rPr lang="ja-JP" altLang="en-US" sz="1400" dirty="0">
                <a:solidFill>
                  <a:schemeClr val="tx1"/>
                </a:solidFill>
                <a:latin typeface="+mn-ea"/>
              </a:rPr>
              <a:t>　　　・こども達は中学にあがるまで、良いのか悪いのかずっと同じクラスで、一つの学級で育っていくと思う。クラス替えの刺激が無いのも</a:t>
            </a:r>
            <a:r>
              <a:rPr lang="ja-JP" altLang="en-US" sz="1400" dirty="0" err="1">
                <a:solidFill>
                  <a:schemeClr val="tx1"/>
                </a:solidFill>
                <a:latin typeface="+mn-ea"/>
              </a:rPr>
              <a:t>ど</a:t>
            </a:r>
            <a:endParaRPr lang="en-US" altLang="ja-JP" sz="1400" dirty="0">
              <a:solidFill>
                <a:schemeClr val="tx1"/>
              </a:solidFill>
              <a:latin typeface="+mn-ea"/>
            </a:endParaRPr>
          </a:p>
          <a:p>
            <a:endParaRPr lang="en-US" altLang="ja-JP" sz="400" dirty="0">
              <a:solidFill>
                <a:schemeClr val="tx1"/>
              </a:solidFill>
              <a:latin typeface="+mn-ea"/>
            </a:endParaRPr>
          </a:p>
          <a:p>
            <a:r>
              <a:rPr lang="ja-JP" altLang="en-US" sz="1400" dirty="0">
                <a:solidFill>
                  <a:schemeClr val="tx1"/>
                </a:solidFill>
                <a:latin typeface="+mn-ea"/>
              </a:rPr>
              <a:t>　　　　うなのか。一度、苦に思ってしまうと、長い年月、日々だと思う。メンタルケアやそうならない為に何か対応して頂きたい。　（よ）</a:t>
            </a:r>
            <a:endParaRPr lang="en-US" altLang="ja-JP" sz="1400" dirty="0">
              <a:solidFill>
                <a:schemeClr val="tx1"/>
              </a:solidFill>
              <a:latin typeface="+mn-ea"/>
            </a:endParaRPr>
          </a:p>
          <a:p>
            <a:r>
              <a:rPr lang="ja-JP" altLang="en-US" sz="400" dirty="0">
                <a:solidFill>
                  <a:schemeClr val="tx1"/>
                </a:solidFill>
                <a:latin typeface="+mn-ea"/>
              </a:rPr>
              <a:t>　　　</a:t>
            </a:r>
            <a:endParaRPr lang="en-US" altLang="ja-JP" sz="400" dirty="0">
              <a:solidFill>
                <a:schemeClr val="tx1"/>
              </a:solidFill>
              <a:latin typeface="+mn-ea"/>
            </a:endParaRPr>
          </a:p>
          <a:p>
            <a:r>
              <a:rPr lang="ja-JP" altLang="en-US" sz="1400" dirty="0">
                <a:solidFill>
                  <a:schemeClr val="tx1"/>
                </a:solidFill>
                <a:latin typeface="+mn-ea"/>
              </a:rPr>
              <a:t>　　　・今後、より一層少子化が進行していく中で、どのような保育を展開して頂けるのかが気になるところです。　（わ）　</a:t>
            </a:r>
            <a:endParaRPr lang="en-US" altLang="ja-JP" sz="1400" dirty="0">
              <a:solidFill>
                <a:schemeClr val="tx1"/>
              </a:solidFill>
              <a:latin typeface="+mn-ea"/>
            </a:endParaRPr>
          </a:p>
          <a:p>
            <a:endParaRPr lang="en-US" altLang="ja-JP" sz="1300" dirty="0">
              <a:solidFill>
                <a:schemeClr val="tx1"/>
              </a:solidFill>
              <a:latin typeface="+mn-ea"/>
            </a:endParaRPr>
          </a:p>
          <a:p>
            <a:r>
              <a:rPr lang="ja-JP" altLang="en-US" sz="1300" dirty="0">
                <a:solidFill>
                  <a:schemeClr val="tx1"/>
                </a:solidFill>
                <a:latin typeface="+mn-ea"/>
              </a:rPr>
              <a:t>　</a:t>
            </a:r>
            <a:endParaRPr lang="en-US" altLang="ja-JP" sz="1300" dirty="0">
              <a:solidFill>
                <a:schemeClr val="tx1"/>
              </a:solidFill>
              <a:latin typeface="+mn-ea"/>
            </a:endParaRPr>
          </a:p>
        </p:txBody>
      </p:sp>
    </p:spTree>
    <p:extLst>
      <p:ext uri="{BB962C8B-B14F-4D97-AF65-F5344CB8AC3E}">
        <p14:creationId xmlns:p14="http://schemas.microsoft.com/office/powerpoint/2010/main" val="2707849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fld id="{45B46A82-0B7C-4CF1-B0A8-2109DEA6D4FA}" type="slidenum">
              <a:rPr kumimoji="1" lang="ja-JP" altLang="en-US" i="1" smtClean="0"/>
              <a:t>2</a:t>
            </a:fld>
            <a:endParaRPr kumimoji="1" lang="ja-JP" altLang="en-US" i="1" dirty="0"/>
          </a:p>
        </p:txBody>
      </p:sp>
      <p:sp>
        <p:nvSpPr>
          <p:cNvPr id="16" name="正方形/長方形 15"/>
          <p:cNvSpPr/>
          <p:nvPr/>
        </p:nvSpPr>
        <p:spPr>
          <a:xfrm>
            <a:off x="10421051" y="5780088"/>
            <a:ext cx="480631" cy="1874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bg1"/>
                </a:solidFill>
              </a:rPr>
              <a:t>連携</a:t>
            </a:r>
          </a:p>
        </p:txBody>
      </p:sp>
      <p:sp>
        <p:nvSpPr>
          <p:cNvPr id="12" name="タイトル 1"/>
          <p:cNvSpPr txBox="1">
            <a:spLocks/>
          </p:cNvSpPr>
          <p:nvPr/>
        </p:nvSpPr>
        <p:spPr>
          <a:xfrm>
            <a:off x="7146925" y="2506662"/>
            <a:ext cx="1677988" cy="319088"/>
          </a:xfrm>
          <a:prstGeom prst="rect">
            <a:avLst/>
          </a:prstGeom>
        </p:spPr>
        <p:txBody>
          <a:bodyPr vert="horz" wrap="square" lIns="91440" tIns="45720" rIns="91440" bIns="45720" rtlCol="0" anchor="ctr" anchorCtr="0">
            <a:norm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endParaRPr lang="ja-JP" altLang="en-US" sz="1300">
              <a:latin typeface="+mn-ea"/>
            </a:endParaRPr>
          </a:p>
        </p:txBody>
      </p:sp>
      <p:pic>
        <p:nvPicPr>
          <p:cNvPr id="9" name="図 8"/>
          <p:cNvPicPr>
            <a:picLocks noChangeAspect="1"/>
          </p:cNvPicPr>
          <p:nvPr/>
        </p:nvPicPr>
        <p:blipFill>
          <a:blip r:embed="rId3"/>
          <a:stretch>
            <a:fillRect/>
          </a:stretch>
        </p:blipFill>
        <p:spPr>
          <a:xfrm>
            <a:off x="24527" y="24078"/>
            <a:ext cx="6046946" cy="6995848"/>
          </a:xfrm>
          <a:prstGeom prst="rect">
            <a:avLst/>
          </a:prstGeom>
        </p:spPr>
      </p:pic>
      <p:pic>
        <p:nvPicPr>
          <p:cNvPr id="2" name="図 1"/>
          <p:cNvPicPr>
            <a:picLocks noChangeAspect="1"/>
          </p:cNvPicPr>
          <p:nvPr/>
        </p:nvPicPr>
        <p:blipFill>
          <a:blip r:embed="rId4"/>
          <a:stretch>
            <a:fillRect/>
          </a:stretch>
        </p:blipFill>
        <p:spPr>
          <a:xfrm>
            <a:off x="6336427" y="369637"/>
            <a:ext cx="6046946" cy="5747250"/>
          </a:xfrm>
          <a:prstGeom prst="rect">
            <a:avLst/>
          </a:prstGeom>
        </p:spPr>
      </p:pic>
    </p:spTree>
    <p:extLst>
      <p:ext uri="{BB962C8B-B14F-4D97-AF65-F5344CB8AC3E}">
        <p14:creationId xmlns:p14="http://schemas.microsoft.com/office/powerpoint/2010/main" val="2219513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34991" y="3908131"/>
            <a:ext cx="12192000" cy="624770"/>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500" b="1" dirty="0">
                <a:latin typeface="+mn-ea"/>
                <a:ea typeface="+mn-ea"/>
              </a:rPr>
              <a:t>保護者等アンケート結果　　</a:t>
            </a:r>
            <a:endParaRPr lang="ja-JP" altLang="en-US" sz="1200" b="1" dirty="0">
              <a:latin typeface="+mn-ea"/>
              <a:ea typeface="+mn-ea"/>
            </a:endParaRPr>
          </a:p>
        </p:txBody>
      </p:sp>
      <p:sp>
        <p:nvSpPr>
          <p:cNvPr id="6" name="スライド番号プレースホルダー 5"/>
          <p:cNvSpPr>
            <a:spLocks noGrp="1"/>
          </p:cNvSpPr>
          <p:nvPr>
            <p:ph type="sldNum" sz="quarter" idx="12"/>
          </p:nvPr>
        </p:nvSpPr>
        <p:spPr/>
        <p:txBody>
          <a:bodyPr/>
          <a:lstStyle/>
          <a:p>
            <a:fld id="{45B46A82-0B7C-4CF1-B0A8-2109DEA6D4FA}" type="slidenum">
              <a:rPr kumimoji="1" lang="ja-JP" altLang="en-US" i="1" smtClean="0"/>
              <a:t>3</a:t>
            </a:fld>
            <a:endParaRPr kumimoji="1" lang="ja-JP" altLang="en-US" i="1" dirty="0"/>
          </a:p>
        </p:txBody>
      </p:sp>
      <p:sp>
        <p:nvSpPr>
          <p:cNvPr id="16" name="正方形/長方形 15"/>
          <p:cNvSpPr/>
          <p:nvPr/>
        </p:nvSpPr>
        <p:spPr>
          <a:xfrm>
            <a:off x="10421051" y="5780088"/>
            <a:ext cx="480631" cy="1874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bg1"/>
                </a:solidFill>
              </a:rPr>
              <a:t>連携</a:t>
            </a:r>
          </a:p>
        </p:txBody>
      </p:sp>
      <p:sp>
        <p:nvSpPr>
          <p:cNvPr id="18" name="正方形/長方形 17"/>
          <p:cNvSpPr/>
          <p:nvPr/>
        </p:nvSpPr>
        <p:spPr>
          <a:xfrm>
            <a:off x="28937" y="83006"/>
            <a:ext cx="12391663" cy="3947134"/>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0" tIns="108000" rIns="0" bIns="108000" rtlCol="0" anchor="t" anchorCtr="0"/>
          <a:lstStyle/>
          <a:p>
            <a:r>
              <a:rPr lang="en-US" altLang="ja-JP" sz="2000" dirty="0">
                <a:solidFill>
                  <a:schemeClr val="tx1"/>
                </a:solidFill>
                <a:latin typeface="+mn-ea"/>
              </a:rPr>
              <a:t>【</a:t>
            </a:r>
            <a:r>
              <a:rPr lang="ja-JP" altLang="en-US" sz="2000" dirty="0">
                <a:solidFill>
                  <a:schemeClr val="tx1"/>
                </a:solidFill>
                <a:latin typeface="+mn-ea"/>
              </a:rPr>
              <a:t> 目　的</a:t>
            </a:r>
            <a:r>
              <a:rPr lang="en-US" altLang="ja-JP" sz="2000" dirty="0">
                <a:solidFill>
                  <a:schemeClr val="tx1"/>
                </a:solidFill>
                <a:latin typeface="+mn-ea"/>
              </a:rPr>
              <a:t>】</a:t>
            </a:r>
          </a:p>
          <a:p>
            <a:endParaRPr lang="en-US" altLang="ja-JP" sz="1000" dirty="0">
              <a:solidFill>
                <a:schemeClr val="tx1"/>
              </a:solidFill>
              <a:latin typeface="+mn-ea"/>
            </a:endParaRPr>
          </a:p>
          <a:p>
            <a:r>
              <a:rPr lang="ja-JP" altLang="en-US" sz="1500" dirty="0">
                <a:solidFill>
                  <a:schemeClr val="tx1"/>
                </a:solidFill>
                <a:latin typeface="+mn-ea"/>
              </a:rPr>
              <a:t>　　　             </a:t>
            </a:r>
            <a:r>
              <a:rPr lang="ja-JP" altLang="en-US" sz="1700" dirty="0">
                <a:solidFill>
                  <a:schemeClr val="tx1"/>
                </a:solidFill>
                <a:latin typeface="+mn-ea"/>
              </a:rPr>
              <a:t>吉野町立認定こども園の将来的なあり方検討及び今後のよりよい教育・保育を実施する。</a:t>
            </a:r>
            <a:endParaRPr lang="en-US" altLang="ja-JP" sz="1700" dirty="0">
              <a:solidFill>
                <a:schemeClr val="tx1"/>
              </a:solidFill>
              <a:latin typeface="+mn-ea"/>
            </a:endParaRPr>
          </a:p>
          <a:p>
            <a:endParaRPr lang="en-US" altLang="ja-JP" sz="1000" dirty="0">
              <a:solidFill>
                <a:schemeClr val="tx1"/>
              </a:solidFill>
              <a:latin typeface="+mn-ea"/>
            </a:endParaRPr>
          </a:p>
          <a:p>
            <a:r>
              <a:rPr lang="en-US" altLang="ja-JP" sz="2000" dirty="0">
                <a:solidFill>
                  <a:schemeClr val="tx1"/>
                </a:solidFill>
                <a:latin typeface="+mn-ea"/>
              </a:rPr>
              <a:t>【</a:t>
            </a:r>
            <a:r>
              <a:rPr lang="ja-JP" altLang="en-US" sz="2000" dirty="0">
                <a:solidFill>
                  <a:schemeClr val="tx1"/>
                </a:solidFill>
                <a:latin typeface="+mn-ea"/>
              </a:rPr>
              <a:t>対象者</a:t>
            </a:r>
            <a:r>
              <a:rPr lang="en-US" altLang="ja-JP" sz="2000" dirty="0">
                <a:solidFill>
                  <a:schemeClr val="tx1"/>
                </a:solidFill>
                <a:latin typeface="+mn-ea"/>
              </a:rPr>
              <a:t>】</a:t>
            </a:r>
            <a:r>
              <a:rPr lang="ja-JP" altLang="en-US" sz="1700" dirty="0">
                <a:solidFill>
                  <a:schemeClr val="tx1"/>
                </a:solidFill>
                <a:latin typeface="+mn-ea"/>
              </a:rPr>
              <a:t>７９名</a:t>
            </a:r>
            <a:endParaRPr lang="en-US" altLang="ja-JP" sz="1700" dirty="0">
              <a:solidFill>
                <a:schemeClr val="tx1"/>
              </a:solidFill>
              <a:latin typeface="+mn-ea"/>
            </a:endParaRPr>
          </a:p>
          <a:p>
            <a:endParaRPr lang="en-US" altLang="ja-JP" sz="1000" dirty="0">
              <a:solidFill>
                <a:schemeClr val="tx1"/>
              </a:solidFill>
              <a:latin typeface="+mn-ea"/>
            </a:endParaRPr>
          </a:p>
          <a:p>
            <a:r>
              <a:rPr lang="ja-JP" altLang="en-US" sz="1500" dirty="0">
                <a:solidFill>
                  <a:schemeClr val="tx1"/>
                </a:solidFill>
                <a:latin typeface="+mn-ea"/>
              </a:rPr>
              <a:t>　　　　</a:t>
            </a:r>
            <a:r>
              <a:rPr lang="ja-JP" altLang="en-US" sz="1700" dirty="0">
                <a:solidFill>
                  <a:schemeClr val="tx1"/>
                </a:solidFill>
                <a:latin typeface="+mn-ea"/>
              </a:rPr>
              <a:t>      町内に居住する平成</a:t>
            </a:r>
            <a:r>
              <a:rPr lang="en-US" altLang="ja-JP" sz="1700" dirty="0">
                <a:solidFill>
                  <a:schemeClr val="tx1"/>
                </a:solidFill>
                <a:latin typeface="+mn-ea"/>
              </a:rPr>
              <a:t>28</a:t>
            </a:r>
            <a:r>
              <a:rPr lang="ja-JP" altLang="en-US" sz="1700" dirty="0">
                <a:solidFill>
                  <a:schemeClr val="tx1"/>
                </a:solidFill>
                <a:latin typeface="+mn-ea"/>
              </a:rPr>
              <a:t>年</a:t>
            </a:r>
            <a:r>
              <a:rPr lang="en-US" altLang="ja-JP" sz="1700" dirty="0">
                <a:solidFill>
                  <a:schemeClr val="tx1"/>
                </a:solidFill>
                <a:latin typeface="+mn-ea"/>
              </a:rPr>
              <a:t>4</a:t>
            </a:r>
            <a:r>
              <a:rPr lang="ja-JP" altLang="en-US" sz="1700" dirty="0">
                <a:solidFill>
                  <a:schemeClr val="tx1"/>
                </a:solidFill>
                <a:latin typeface="+mn-ea"/>
              </a:rPr>
              <a:t>月</a:t>
            </a:r>
            <a:r>
              <a:rPr lang="en-US" altLang="ja-JP" sz="1700" dirty="0">
                <a:solidFill>
                  <a:schemeClr val="tx1"/>
                </a:solidFill>
                <a:latin typeface="+mn-ea"/>
              </a:rPr>
              <a:t>2</a:t>
            </a:r>
            <a:r>
              <a:rPr lang="ja-JP" altLang="en-US" sz="1700" dirty="0">
                <a:solidFill>
                  <a:schemeClr val="tx1"/>
                </a:solidFill>
                <a:latin typeface="+mn-ea"/>
              </a:rPr>
              <a:t>日 ～ 令和４年</a:t>
            </a:r>
            <a:r>
              <a:rPr lang="en-US" altLang="ja-JP" sz="1700" dirty="0">
                <a:solidFill>
                  <a:schemeClr val="tx1"/>
                </a:solidFill>
                <a:latin typeface="+mn-ea"/>
              </a:rPr>
              <a:t>6</a:t>
            </a:r>
            <a:r>
              <a:rPr lang="ja-JP" altLang="en-US" sz="1700" dirty="0">
                <a:solidFill>
                  <a:schemeClr val="tx1"/>
                </a:solidFill>
                <a:latin typeface="+mn-ea"/>
              </a:rPr>
              <a:t>月</a:t>
            </a:r>
            <a:r>
              <a:rPr lang="en-US" altLang="ja-JP" sz="1700" dirty="0">
                <a:solidFill>
                  <a:schemeClr val="tx1"/>
                </a:solidFill>
                <a:latin typeface="+mn-ea"/>
              </a:rPr>
              <a:t>30</a:t>
            </a:r>
            <a:r>
              <a:rPr lang="ja-JP" altLang="en-US" sz="1700" dirty="0">
                <a:solidFill>
                  <a:schemeClr val="tx1"/>
                </a:solidFill>
                <a:latin typeface="+mn-ea"/>
              </a:rPr>
              <a:t>日生まれの子ども</a:t>
            </a:r>
            <a:r>
              <a:rPr lang="en-US" altLang="ja-JP" sz="1700" dirty="0">
                <a:solidFill>
                  <a:schemeClr val="tx1"/>
                </a:solidFill>
                <a:latin typeface="+mn-ea"/>
              </a:rPr>
              <a:t>(0~</a:t>
            </a:r>
            <a:r>
              <a:rPr lang="ja-JP" altLang="en-US" sz="1700" dirty="0">
                <a:solidFill>
                  <a:schemeClr val="tx1"/>
                </a:solidFill>
                <a:latin typeface="+mn-ea"/>
              </a:rPr>
              <a:t>５歳児</a:t>
            </a:r>
            <a:r>
              <a:rPr lang="en-US" altLang="ja-JP" sz="1700" dirty="0">
                <a:solidFill>
                  <a:schemeClr val="tx1"/>
                </a:solidFill>
                <a:latin typeface="+mn-ea"/>
              </a:rPr>
              <a:t>)</a:t>
            </a:r>
            <a:r>
              <a:rPr lang="ja-JP" altLang="en-US" sz="1700" dirty="0">
                <a:solidFill>
                  <a:schemeClr val="tx1"/>
                </a:solidFill>
                <a:latin typeface="+mn-ea"/>
              </a:rPr>
              <a:t>を持つ保護者等   </a:t>
            </a:r>
            <a:r>
              <a:rPr lang="en-US" altLang="ja-JP" sz="1700" dirty="0">
                <a:solidFill>
                  <a:schemeClr val="tx1"/>
                </a:solidFill>
                <a:latin typeface="+mn-ea"/>
              </a:rPr>
              <a:t>110</a:t>
            </a:r>
            <a:r>
              <a:rPr lang="ja-JP" altLang="en-US" sz="1700" dirty="0">
                <a:solidFill>
                  <a:schemeClr val="tx1"/>
                </a:solidFill>
                <a:latin typeface="+mn-ea"/>
              </a:rPr>
              <a:t>名子どもの数）</a:t>
            </a:r>
            <a:endParaRPr lang="en-US" altLang="ja-JP" sz="1700" dirty="0">
              <a:solidFill>
                <a:schemeClr val="tx1"/>
              </a:solidFill>
              <a:latin typeface="+mn-ea"/>
            </a:endParaRPr>
          </a:p>
          <a:p>
            <a:endParaRPr lang="en-US" altLang="ja-JP" sz="500" dirty="0">
              <a:solidFill>
                <a:schemeClr val="tx1"/>
              </a:solidFill>
              <a:latin typeface="+mn-ea"/>
            </a:endParaRPr>
          </a:p>
          <a:p>
            <a:r>
              <a:rPr lang="ja-JP" altLang="en-US" sz="1700" dirty="0">
                <a:solidFill>
                  <a:schemeClr val="tx1"/>
                </a:solidFill>
                <a:latin typeface="+mn-ea"/>
              </a:rPr>
              <a:t>　             </a:t>
            </a:r>
            <a:r>
              <a:rPr lang="ja-JP" altLang="en-US" sz="1700" i="1" dirty="0">
                <a:solidFill>
                  <a:schemeClr val="tx1"/>
                </a:solidFill>
                <a:latin typeface="+mn-ea"/>
              </a:rPr>
              <a:t>保護者等</a:t>
            </a:r>
            <a:r>
              <a:rPr lang="en-US" altLang="ja-JP" sz="1700" i="1" dirty="0">
                <a:solidFill>
                  <a:schemeClr val="tx1"/>
                </a:solidFill>
                <a:latin typeface="+mn-ea"/>
              </a:rPr>
              <a:t>【</a:t>
            </a:r>
            <a:r>
              <a:rPr lang="ja-JP" altLang="en-US" sz="1700" i="1" dirty="0">
                <a:solidFill>
                  <a:schemeClr val="tx1"/>
                </a:solidFill>
                <a:latin typeface="+mn-ea"/>
              </a:rPr>
              <a:t>こども１人：</a:t>
            </a:r>
            <a:r>
              <a:rPr lang="en-US" altLang="ja-JP" sz="1700" i="1" dirty="0">
                <a:solidFill>
                  <a:schemeClr val="tx1"/>
                </a:solidFill>
                <a:latin typeface="+mn-ea"/>
              </a:rPr>
              <a:t>49</a:t>
            </a:r>
            <a:r>
              <a:rPr lang="ja-JP" altLang="en-US" sz="1700" i="1" dirty="0">
                <a:solidFill>
                  <a:schemeClr val="tx1"/>
                </a:solidFill>
                <a:latin typeface="+mn-ea"/>
              </a:rPr>
              <a:t>名、こども２人：</a:t>
            </a:r>
            <a:r>
              <a:rPr lang="en-US" altLang="ja-JP" sz="1700" i="1" dirty="0">
                <a:solidFill>
                  <a:schemeClr val="tx1"/>
                </a:solidFill>
                <a:latin typeface="+mn-ea"/>
              </a:rPr>
              <a:t>29</a:t>
            </a:r>
            <a:r>
              <a:rPr lang="ja-JP" altLang="en-US" sz="1700" i="1" dirty="0">
                <a:solidFill>
                  <a:schemeClr val="tx1"/>
                </a:solidFill>
                <a:latin typeface="+mn-ea"/>
              </a:rPr>
              <a:t>名、こども３人：</a:t>
            </a:r>
            <a:r>
              <a:rPr lang="en-US" altLang="ja-JP" sz="1700" i="1" dirty="0">
                <a:solidFill>
                  <a:schemeClr val="tx1"/>
                </a:solidFill>
                <a:latin typeface="+mn-ea"/>
              </a:rPr>
              <a:t>1</a:t>
            </a:r>
            <a:r>
              <a:rPr lang="ja-JP" altLang="en-US" sz="1700" i="1" dirty="0">
                <a:solidFill>
                  <a:schemeClr val="tx1"/>
                </a:solidFill>
                <a:latin typeface="+mn-ea"/>
              </a:rPr>
              <a:t>名</a:t>
            </a:r>
            <a:r>
              <a:rPr lang="en-US" altLang="ja-JP" sz="1700" i="1" dirty="0">
                <a:solidFill>
                  <a:schemeClr val="tx1"/>
                </a:solidFill>
                <a:latin typeface="+mn-ea"/>
              </a:rPr>
              <a:t>】</a:t>
            </a:r>
            <a:r>
              <a:rPr lang="ja-JP" altLang="en-US" sz="1700" i="1" dirty="0">
                <a:solidFill>
                  <a:schemeClr val="tx1"/>
                </a:solidFill>
                <a:latin typeface="+mn-ea"/>
              </a:rPr>
              <a:t>＝</a:t>
            </a:r>
            <a:r>
              <a:rPr lang="en-US" altLang="ja-JP" sz="1700" i="1" dirty="0">
                <a:solidFill>
                  <a:schemeClr val="tx1"/>
                </a:solidFill>
                <a:latin typeface="+mn-ea"/>
              </a:rPr>
              <a:t>79</a:t>
            </a:r>
            <a:r>
              <a:rPr lang="ja-JP" altLang="en-US" sz="1700" i="1" dirty="0">
                <a:solidFill>
                  <a:schemeClr val="tx1"/>
                </a:solidFill>
                <a:latin typeface="+mn-ea"/>
              </a:rPr>
              <a:t>名</a:t>
            </a:r>
            <a:endParaRPr lang="en-US" altLang="ja-JP" sz="1700" i="1" dirty="0">
              <a:solidFill>
                <a:schemeClr val="tx1"/>
              </a:solidFill>
              <a:latin typeface="+mn-ea"/>
            </a:endParaRPr>
          </a:p>
          <a:p>
            <a:endParaRPr lang="en-US" altLang="ja-JP" sz="1000" i="1" dirty="0">
              <a:solidFill>
                <a:schemeClr val="tx1"/>
              </a:solidFill>
              <a:latin typeface="+mn-ea"/>
            </a:endParaRPr>
          </a:p>
          <a:p>
            <a:r>
              <a:rPr lang="en-US" altLang="ja-JP" sz="2000" dirty="0">
                <a:solidFill>
                  <a:schemeClr val="tx1"/>
                </a:solidFill>
                <a:latin typeface="+mn-ea"/>
              </a:rPr>
              <a:t>【</a:t>
            </a:r>
            <a:r>
              <a:rPr lang="ja-JP" altLang="en-US" sz="2000" dirty="0">
                <a:solidFill>
                  <a:schemeClr val="tx1"/>
                </a:solidFill>
                <a:latin typeface="+mn-ea"/>
              </a:rPr>
              <a:t>時　期</a:t>
            </a:r>
            <a:r>
              <a:rPr lang="en-US" altLang="ja-JP" sz="2000" dirty="0">
                <a:solidFill>
                  <a:schemeClr val="tx1"/>
                </a:solidFill>
                <a:latin typeface="+mn-ea"/>
              </a:rPr>
              <a:t>】</a:t>
            </a:r>
            <a:r>
              <a:rPr lang="ja-JP" altLang="en-US" sz="2000" dirty="0">
                <a:solidFill>
                  <a:schemeClr val="tx1"/>
                </a:solidFill>
                <a:latin typeface="+mn-ea"/>
              </a:rPr>
              <a:t> </a:t>
            </a:r>
            <a:r>
              <a:rPr lang="en-US" altLang="ja-JP" sz="1700" dirty="0">
                <a:solidFill>
                  <a:schemeClr val="tx1"/>
                </a:solidFill>
                <a:latin typeface="+mn-ea"/>
              </a:rPr>
              <a:t>10</a:t>
            </a:r>
            <a:r>
              <a:rPr lang="ja-JP" altLang="en-US" sz="1700" dirty="0">
                <a:solidFill>
                  <a:schemeClr val="tx1"/>
                </a:solidFill>
                <a:latin typeface="+mn-ea"/>
              </a:rPr>
              <a:t>月</a:t>
            </a:r>
            <a:r>
              <a:rPr lang="en-US" altLang="ja-JP" sz="1700" dirty="0">
                <a:solidFill>
                  <a:schemeClr val="tx1"/>
                </a:solidFill>
                <a:latin typeface="+mn-ea"/>
              </a:rPr>
              <a:t>12</a:t>
            </a:r>
            <a:r>
              <a:rPr lang="ja-JP" altLang="en-US" sz="1700" dirty="0">
                <a:solidFill>
                  <a:schemeClr val="tx1"/>
                </a:solidFill>
                <a:latin typeface="+mn-ea"/>
              </a:rPr>
              <a:t>日  ～  </a:t>
            </a:r>
            <a:r>
              <a:rPr lang="en-US" altLang="ja-JP" sz="1700" dirty="0">
                <a:solidFill>
                  <a:schemeClr val="tx1"/>
                </a:solidFill>
                <a:latin typeface="+mn-ea"/>
              </a:rPr>
              <a:t>11</a:t>
            </a:r>
            <a:r>
              <a:rPr lang="ja-JP" altLang="en-US" sz="1700" dirty="0">
                <a:solidFill>
                  <a:schemeClr val="tx1"/>
                </a:solidFill>
                <a:latin typeface="+mn-ea"/>
              </a:rPr>
              <a:t>月</a:t>
            </a:r>
            <a:r>
              <a:rPr lang="en-US" altLang="ja-JP" sz="1700" dirty="0">
                <a:solidFill>
                  <a:schemeClr val="tx1"/>
                </a:solidFill>
                <a:latin typeface="+mn-ea"/>
              </a:rPr>
              <a:t>15</a:t>
            </a:r>
            <a:r>
              <a:rPr lang="ja-JP" altLang="en-US" sz="1700" dirty="0">
                <a:solidFill>
                  <a:schemeClr val="tx1"/>
                </a:solidFill>
                <a:latin typeface="+mn-ea"/>
              </a:rPr>
              <a:t>日</a:t>
            </a:r>
            <a:endParaRPr lang="en-US" altLang="ja-JP" sz="1700" dirty="0">
              <a:solidFill>
                <a:schemeClr val="tx1"/>
              </a:solidFill>
              <a:latin typeface="+mn-ea"/>
            </a:endParaRPr>
          </a:p>
          <a:p>
            <a:endParaRPr lang="en-US" altLang="ja-JP" sz="1500" dirty="0">
              <a:solidFill>
                <a:schemeClr val="tx1"/>
              </a:solidFill>
              <a:latin typeface="+mn-ea"/>
            </a:endParaRPr>
          </a:p>
          <a:p>
            <a:r>
              <a:rPr lang="en-US" altLang="ja-JP" sz="2000" dirty="0">
                <a:solidFill>
                  <a:schemeClr val="tx1"/>
                </a:solidFill>
                <a:latin typeface="+mn-ea"/>
              </a:rPr>
              <a:t>【</a:t>
            </a:r>
            <a:r>
              <a:rPr lang="ja-JP" altLang="en-US" sz="2000" dirty="0">
                <a:solidFill>
                  <a:schemeClr val="tx1"/>
                </a:solidFill>
                <a:latin typeface="+mn-ea"/>
              </a:rPr>
              <a:t>方　法</a:t>
            </a:r>
            <a:r>
              <a:rPr lang="en-US" altLang="ja-JP" sz="2000" dirty="0">
                <a:solidFill>
                  <a:schemeClr val="tx1"/>
                </a:solidFill>
                <a:latin typeface="+mn-ea"/>
              </a:rPr>
              <a:t>】</a:t>
            </a:r>
          </a:p>
          <a:p>
            <a:r>
              <a:rPr lang="ja-JP" altLang="en-US" sz="1700" dirty="0">
                <a:solidFill>
                  <a:schemeClr val="tx1"/>
                </a:solidFill>
                <a:latin typeface="+mn-ea"/>
              </a:rPr>
              <a:t>             ・よしのこども園児の保護者</a:t>
            </a:r>
            <a:r>
              <a:rPr lang="en-US" altLang="ja-JP" sz="1700" dirty="0">
                <a:solidFill>
                  <a:schemeClr val="tx1"/>
                </a:solidFill>
                <a:latin typeface="+mn-ea"/>
              </a:rPr>
              <a:t>47</a:t>
            </a:r>
            <a:r>
              <a:rPr lang="ja-JP" altLang="en-US" sz="1700" dirty="0">
                <a:solidFill>
                  <a:schemeClr val="tx1"/>
                </a:solidFill>
                <a:latin typeface="+mn-ea"/>
              </a:rPr>
              <a:t>名、わかばこども園の保護者</a:t>
            </a:r>
            <a:r>
              <a:rPr lang="en-US" altLang="ja-JP" sz="1700" dirty="0">
                <a:solidFill>
                  <a:schemeClr val="tx1"/>
                </a:solidFill>
                <a:latin typeface="+mn-ea"/>
              </a:rPr>
              <a:t>12</a:t>
            </a:r>
            <a:r>
              <a:rPr lang="ja-JP" altLang="en-US" sz="1700" dirty="0">
                <a:solidFill>
                  <a:schemeClr val="tx1"/>
                </a:solidFill>
                <a:latin typeface="+mn-ea"/>
              </a:rPr>
              <a:t>名･････園から配布・回収</a:t>
            </a:r>
            <a:endParaRPr lang="en-US" altLang="ja-JP" sz="1700" dirty="0">
              <a:solidFill>
                <a:schemeClr val="tx1"/>
              </a:solidFill>
              <a:latin typeface="+mn-ea"/>
            </a:endParaRPr>
          </a:p>
          <a:p>
            <a:r>
              <a:rPr lang="ja-JP" altLang="en-US" sz="1700" dirty="0">
                <a:solidFill>
                  <a:schemeClr val="tx1"/>
                </a:solidFill>
                <a:latin typeface="+mn-ea"/>
              </a:rPr>
              <a:t>             ・町外保育園に通園する保護者</a:t>
            </a:r>
            <a:r>
              <a:rPr lang="en-US" altLang="ja-JP" sz="1700" dirty="0">
                <a:solidFill>
                  <a:schemeClr val="tx1"/>
                </a:solidFill>
                <a:latin typeface="+mn-ea"/>
              </a:rPr>
              <a:t>8</a:t>
            </a:r>
            <a:r>
              <a:rPr lang="ja-JP" altLang="en-US" sz="1700" dirty="0">
                <a:solidFill>
                  <a:schemeClr val="tx1"/>
                </a:solidFill>
                <a:latin typeface="+mn-ea"/>
              </a:rPr>
              <a:t>名及び未就学児の保護者</a:t>
            </a:r>
            <a:r>
              <a:rPr lang="en-US" altLang="ja-JP" sz="1700" dirty="0">
                <a:solidFill>
                  <a:schemeClr val="tx1"/>
                </a:solidFill>
                <a:latin typeface="+mn-ea"/>
              </a:rPr>
              <a:t>12</a:t>
            </a:r>
            <a:r>
              <a:rPr lang="ja-JP" altLang="en-US" sz="1700" dirty="0">
                <a:solidFill>
                  <a:schemeClr val="tx1"/>
                </a:solidFill>
                <a:latin typeface="+mn-ea"/>
              </a:rPr>
              <a:t>名････････郵送</a:t>
            </a:r>
            <a:endParaRPr lang="en-US" altLang="ja-JP" sz="1700" dirty="0">
              <a:solidFill>
                <a:schemeClr val="tx1"/>
              </a:solidFill>
              <a:latin typeface="+mn-ea"/>
            </a:endParaRPr>
          </a:p>
        </p:txBody>
      </p:sp>
      <p:grpSp>
        <p:nvGrpSpPr>
          <p:cNvPr id="3" name="グループ化 2"/>
          <p:cNvGrpSpPr/>
          <p:nvPr/>
        </p:nvGrpSpPr>
        <p:grpSpPr>
          <a:xfrm>
            <a:off x="1295358" y="4624613"/>
            <a:ext cx="9858819" cy="2196713"/>
            <a:chOff x="605231" y="4461262"/>
            <a:chExt cx="9858819" cy="2418915"/>
          </a:xfrm>
        </p:grpSpPr>
        <p:sp>
          <p:nvSpPr>
            <p:cNvPr id="7" name="正方形/長方形 6"/>
            <p:cNvSpPr/>
            <p:nvPr/>
          </p:nvSpPr>
          <p:spPr>
            <a:xfrm>
              <a:off x="605231" y="4467286"/>
              <a:ext cx="6802733" cy="2412891"/>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nchorCtr="0"/>
            <a:lstStyle/>
            <a:p>
              <a:r>
                <a:rPr lang="en-US" altLang="ja-JP" sz="1700" dirty="0">
                  <a:solidFill>
                    <a:schemeClr val="tx1"/>
                  </a:solidFill>
                  <a:latin typeface="+mn-ea"/>
                </a:rPr>
                <a:t>                                                         </a:t>
              </a:r>
              <a:r>
                <a:rPr lang="ja-JP" altLang="en-US" sz="1700" dirty="0">
                  <a:solidFill>
                    <a:schemeClr val="tx1"/>
                  </a:solidFill>
                  <a:latin typeface="+mn-ea"/>
                </a:rPr>
                <a:t>対象者</a:t>
              </a:r>
              <a:r>
                <a:rPr lang="en-US" altLang="ja-JP" sz="1700" dirty="0">
                  <a:solidFill>
                    <a:schemeClr val="tx1"/>
                  </a:solidFill>
                  <a:latin typeface="+mn-ea"/>
                </a:rPr>
                <a:t>                                                      </a:t>
              </a:r>
            </a:p>
            <a:p>
              <a:endParaRPr lang="en-US" altLang="ja-JP" sz="500" dirty="0">
                <a:solidFill>
                  <a:schemeClr val="tx1"/>
                </a:solidFill>
                <a:latin typeface="+mn-ea"/>
              </a:endParaRPr>
            </a:p>
            <a:p>
              <a:r>
                <a:rPr lang="ja-JP" altLang="en-US" sz="1700" dirty="0">
                  <a:solidFill>
                    <a:schemeClr val="tx1"/>
                  </a:solidFill>
                  <a:latin typeface="+mn-ea"/>
                </a:rPr>
                <a:t>〇 よしのこども園の保護者       　：  </a:t>
              </a:r>
              <a:r>
                <a:rPr lang="en-US" altLang="ja-JP" sz="1700" dirty="0">
                  <a:solidFill>
                    <a:schemeClr val="tx1"/>
                  </a:solidFill>
                  <a:latin typeface="+mn-ea"/>
                </a:rPr>
                <a:t>47</a:t>
              </a:r>
              <a:r>
                <a:rPr lang="ja-JP" altLang="en-US" sz="1700" dirty="0">
                  <a:solidFill>
                    <a:schemeClr val="tx1"/>
                  </a:solidFill>
                  <a:latin typeface="+mn-ea"/>
                </a:rPr>
                <a:t>名 ･････ 園から配布・回収　</a:t>
              </a:r>
              <a:endParaRPr lang="en-US" altLang="ja-JP" sz="1700" dirty="0">
                <a:solidFill>
                  <a:schemeClr val="tx1"/>
                </a:solidFill>
                <a:latin typeface="+mn-ea"/>
              </a:endParaRPr>
            </a:p>
            <a:p>
              <a:endParaRPr lang="en-US" altLang="ja-JP" sz="500" dirty="0">
                <a:solidFill>
                  <a:schemeClr val="tx1"/>
                </a:solidFill>
                <a:latin typeface="+mn-ea"/>
              </a:endParaRPr>
            </a:p>
            <a:p>
              <a:r>
                <a:rPr lang="ja-JP" altLang="en-US" sz="1700" dirty="0">
                  <a:solidFill>
                    <a:schemeClr val="tx1"/>
                  </a:solidFill>
                  <a:latin typeface="+mn-ea"/>
                </a:rPr>
                <a:t>〇 わかばこども園の保護者       　：  </a:t>
              </a:r>
              <a:r>
                <a:rPr lang="en-US" altLang="ja-JP" sz="1700" dirty="0">
                  <a:solidFill>
                    <a:schemeClr val="tx1"/>
                  </a:solidFill>
                  <a:latin typeface="+mn-ea"/>
                </a:rPr>
                <a:t>12</a:t>
              </a:r>
              <a:r>
                <a:rPr lang="ja-JP" altLang="en-US" sz="1700" dirty="0">
                  <a:solidFill>
                    <a:schemeClr val="tx1"/>
                  </a:solidFill>
                  <a:latin typeface="+mn-ea"/>
                </a:rPr>
                <a:t>名 ･････ 園から配布・回収　</a:t>
              </a:r>
              <a:endParaRPr lang="en-US" altLang="ja-JP" sz="1700" dirty="0">
                <a:solidFill>
                  <a:schemeClr val="tx1"/>
                </a:solidFill>
                <a:latin typeface="+mn-ea"/>
              </a:endParaRPr>
            </a:p>
            <a:p>
              <a:endParaRPr lang="en-US" altLang="ja-JP" sz="500" dirty="0">
                <a:solidFill>
                  <a:schemeClr val="tx1"/>
                </a:solidFill>
                <a:latin typeface="+mn-ea"/>
              </a:endParaRPr>
            </a:p>
            <a:p>
              <a:r>
                <a:rPr lang="ja-JP" altLang="en-US" sz="1700" dirty="0">
                  <a:solidFill>
                    <a:schemeClr val="tx1"/>
                  </a:solidFill>
                  <a:latin typeface="+mn-ea"/>
                </a:rPr>
                <a:t>〇 町外保育園に通園する保護者　：    </a:t>
              </a:r>
              <a:r>
                <a:rPr lang="en-US" altLang="ja-JP" sz="1700" dirty="0">
                  <a:solidFill>
                    <a:schemeClr val="tx1"/>
                  </a:solidFill>
                  <a:latin typeface="+mn-ea"/>
                </a:rPr>
                <a:t>8</a:t>
              </a:r>
              <a:r>
                <a:rPr lang="ja-JP" altLang="en-US" sz="1700" dirty="0">
                  <a:solidFill>
                    <a:schemeClr val="tx1"/>
                  </a:solidFill>
                  <a:latin typeface="+mn-ea"/>
                </a:rPr>
                <a:t>名 ･････ 郵送</a:t>
              </a:r>
              <a:r>
                <a:rPr lang="ja-JP" altLang="en-US" sz="1700" dirty="0">
                  <a:solidFill>
                    <a:schemeClr val="bg1"/>
                  </a:solidFill>
                  <a:latin typeface="+mn-ea"/>
                </a:rPr>
                <a:t>ら配布・回収 </a:t>
              </a:r>
              <a:r>
                <a:rPr lang="ja-JP" altLang="en-US" sz="1700" dirty="0">
                  <a:solidFill>
                    <a:schemeClr val="tx1"/>
                  </a:solidFill>
                  <a:latin typeface="+mn-ea"/>
                </a:rPr>
                <a:t>　</a:t>
              </a:r>
              <a:endParaRPr lang="en-US" altLang="ja-JP" sz="1700" dirty="0">
                <a:solidFill>
                  <a:schemeClr val="tx1"/>
                </a:solidFill>
                <a:latin typeface="+mn-ea"/>
              </a:endParaRPr>
            </a:p>
            <a:p>
              <a:endParaRPr lang="en-US" altLang="ja-JP" sz="500" dirty="0">
                <a:solidFill>
                  <a:schemeClr val="tx1"/>
                </a:solidFill>
                <a:latin typeface="+mn-ea"/>
              </a:endParaRPr>
            </a:p>
            <a:p>
              <a:r>
                <a:rPr lang="ja-JP" altLang="en-US" sz="1700" dirty="0">
                  <a:solidFill>
                    <a:schemeClr val="tx1"/>
                  </a:solidFill>
                  <a:latin typeface="+mn-ea"/>
                </a:rPr>
                <a:t>〇 未就園児の保護者　　　       　：  </a:t>
              </a:r>
              <a:r>
                <a:rPr lang="en-US" altLang="ja-JP" sz="1700" dirty="0">
                  <a:solidFill>
                    <a:schemeClr val="tx1"/>
                  </a:solidFill>
                  <a:latin typeface="+mn-ea"/>
                </a:rPr>
                <a:t>12</a:t>
              </a:r>
              <a:r>
                <a:rPr lang="ja-JP" altLang="en-US" sz="1700" dirty="0">
                  <a:solidFill>
                    <a:schemeClr val="tx1"/>
                  </a:solidFill>
                  <a:latin typeface="+mn-ea"/>
                </a:rPr>
                <a:t>名 ･････ 郵送</a:t>
              </a:r>
              <a:endParaRPr lang="en-US" altLang="ja-JP" sz="1700" dirty="0">
                <a:solidFill>
                  <a:schemeClr val="tx1"/>
                </a:solidFill>
                <a:latin typeface="+mn-ea"/>
              </a:endParaRPr>
            </a:p>
            <a:p>
              <a:endParaRPr lang="en-US" altLang="ja-JP" sz="500" dirty="0">
                <a:solidFill>
                  <a:schemeClr val="tx1"/>
                </a:solidFill>
                <a:latin typeface="+mn-ea"/>
              </a:endParaRPr>
            </a:p>
            <a:p>
              <a:r>
                <a:rPr lang="ja-JP" altLang="en-US" sz="1700" dirty="0">
                  <a:solidFill>
                    <a:schemeClr val="tx1"/>
                  </a:solidFill>
                  <a:latin typeface="+mn-ea"/>
                </a:rPr>
                <a:t>　 合計            　　　　　　　　　    </a:t>
              </a:r>
              <a:r>
                <a:rPr lang="en-US" altLang="ja-JP" sz="1700" dirty="0">
                  <a:solidFill>
                    <a:schemeClr val="tx1"/>
                  </a:solidFill>
                  <a:latin typeface="+mn-ea"/>
                </a:rPr>
                <a:t>79</a:t>
              </a:r>
              <a:r>
                <a:rPr lang="ja-JP" altLang="en-US" sz="1700" dirty="0">
                  <a:solidFill>
                    <a:schemeClr val="tx1"/>
                  </a:solidFill>
                  <a:latin typeface="+mn-ea"/>
                </a:rPr>
                <a:t>名                                          </a:t>
              </a:r>
              <a:endParaRPr lang="en-US" altLang="ja-JP" sz="1700" dirty="0">
                <a:solidFill>
                  <a:schemeClr val="tx1"/>
                </a:solidFill>
                <a:latin typeface="+mn-ea"/>
              </a:endParaRPr>
            </a:p>
            <a:p>
              <a:endParaRPr lang="en-US" altLang="ja-JP" sz="500" dirty="0">
                <a:solidFill>
                  <a:schemeClr val="tx1"/>
                </a:solidFill>
                <a:latin typeface="+mn-ea"/>
              </a:endParaRPr>
            </a:p>
          </p:txBody>
        </p:sp>
        <p:sp>
          <p:nvSpPr>
            <p:cNvPr id="10" name="正方形/長方形 9"/>
            <p:cNvSpPr/>
            <p:nvPr/>
          </p:nvSpPr>
          <p:spPr>
            <a:xfrm>
              <a:off x="8142617" y="4461262"/>
              <a:ext cx="2321433" cy="2412891"/>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nchorCtr="0"/>
            <a:lstStyle/>
            <a:p>
              <a:r>
                <a:rPr lang="ja-JP" altLang="en-US" sz="1700" dirty="0">
                  <a:solidFill>
                    <a:schemeClr val="tx1"/>
                  </a:solidFill>
                  <a:latin typeface="+mn-ea"/>
                </a:rPr>
                <a:t>提出者</a:t>
              </a:r>
              <a:r>
                <a:rPr lang="en-US" altLang="ja-JP" sz="1700" dirty="0">
                  <a:solidFill>
                    <a:schemeClr val="tx1"/>
                  </a:solidFill>
                  <a:latin typeface="+mn-ea"/>
                </a:rPr>
                <a:t> </a:t>
              </a:r>
              <a:r>
                <a:rPr lang="ja-JP" altLang="en-US" sz="1700" dirty="0">
                  <a:solidFill>
                    <a:schemeClr val="tx1"/>
                  </a:solidFill>
                  <a:latin typeface="+mn-ea"/>
                </a:rPr>
                <a:t>　　回収率</a:t>
              </a:r>
              <a:endParaRPr lang="en-US" altLang="ja-JP" sz="1700" dirty="0">
                <a:solidFill>
                  <a:schemeClr val="tx1"/>
                </a:solidFill>
                <a:latin typeface="+mn-ea"/>
              </a:endParaRPr>
            </a:p>
            <a:p>
              <a:endParaRPr lang="en-US" altLang="ja-JP" sz="500" dirty="0">
                <a:solidFill>
                  <a:schemeClr val="tx1"/>
                </a:solidFill>
                <a:latin typeface="+mn-ea"/>
              </a:endParaRPr>
            </a:p>
            <a:p>
              <a:r>
                <a:rPr lang="en-US" altLang="ja-JP" sz="1700" dirty="0">
                  <a:solidFill>
                    <a:schemeClr val="tx1"/>
                  </a:solidFill>
                  <a:latin typeface="+mn-ea"/>
                </a:rPr>
                <a:t> 38</a:t>
              </a:r>
              <a:r>
                <a:rPr lang="ja-JP" altLang="en-US" sz="1700" dirty="0">
                  <a:solidFill>
                    <a:schemeClr val="tx1"/>
                  </a:solidFill>
                  <a:latin typeface="+mn-ea"/>
                </a:rPr>
                <a:t>名　　　</a:t>
              </a:r>
              <a:r>
                <a:rPr lang="en-US" altLang="ja-JP" sz="1700" dirty="0">
                  <a:solidFill>
                    <a:schemeClr val="tx1"/>
                  </a:solidFill>
                  <a:latin typeface="+mn-ea"/>
                </a:rPr>
                <a:t>80.9</a:t>
              </a:r>
              <a:r>
                <a:rPr lang="ja-JP" altLang="en-US" sz="1700" dirty="0">
                  <a:solidFill>
                    <a:schemeClr val="tx1"/>
                  </a:solidFill>
                  <a:latin typeface="+mn-ea"/>
                </a:rPr>
                <a:t>％</a:t>
              </a:r>
              <a:endParaRPr lang="en-US" altLang="ja-JP" sz="1700" dirty="0">
                <a:solidFill>
                  <a:schemeClr val="tx1"/>
                </a:solidFill>
                <a:latin typeface="+mn-ea"/>
              </a:endParaRPr>
            </a:p>
            <a:p>
              <a:endParaRPr lang="en-US" altLang="ja-JP" sz="500" dirty="0">
                <a:solidFill>
                  <a:schemeClr val="tx1"/>
                </a:solidFill>
                <a:latin typeface="+mn-ea"/>
              </a:endParaRPr>
            </a:p>
            <a:p>
              <a:r>
                <a:rPr lang="en-US" altLang="ja-JP" sz="1700" dirty="0">
                  <a:solidFill>
                    <a:schemeClr val="tx1"/>
                  </a:solidFill>
                  <a:latin typeface="+mn-ea"/>
                </a:rPr>
                <a:t> 12</a:t>
              </a:r>
              <a:r>
                <a:rPr lang="ja-JP" altLang="en-US" sz="1700" dirty="0">
                  <a:solidFill>
                    <a:schemeClr val="tx1"/>
                  </a:solidFill>
                  <a:latin typeface="+mn-ea"/>
                </a:rPr>
                <a:t>名         </a:t>
              </a:r>
              <a:r>
                <a:rPr lang="en-US" altLang="ja-JP" sz="1700" dirty="0">
                  <a:solidFill>
                    <a:schemeClr val="tx1"/>
                  </a:solidFill>
                  <a:latin typeface="+mn-ea"/>
                </a:rPr>
                <a:t>100.0%</a:t>
              </a:r>
            </a:p>
            <a:p>
              <a:endParaRPr lang="en-US" altLang="ja-JP" sz="500" dirty="0">
                <a:solidFill>
                  <a:schemeClr val="tx1"/>
                </a:solidFill>
                <a:latin typeface="+mn-ea"/>
              </a:endParaRPr>
            </a:p>
            <a:p>
              <a:r>
                <a:rPr lang="ja-JP" altLang="en-US" sz="1700" dirty="0">
                  <a:solidFill>
                    <a:schemeClr val="tx1"/>
                  </a:solidFill>
                  <a:latin typeface="+mn-ea"/>
                </a:rPr>
                <a:t>   </a:t>
              </a:r>
              <a:r>
                <a:rPr lang="en-US" altLang="ja-JP" sz="1700" dirty="0">
                  <a:solidFill>
                    <a:schemeClr val="tx1"/>
                  </a:solidFill>
                  <a:latin typeface="+mn-ea"/>
                </a:rPr>
                <a:t>9</a:t>
              </a:r>
              <a:r>
                <a:rPr lang="ja-JP" altLang="en-US" sz="1700" dirty="0">
                  <a:solidFill>
                    <a:schemeClr val="tx1"/>
                  </a:solidFill>
                  <a:latin typeface="+mn-ea"/>
                </a:rPr>
                <a:t>名       </a:t>
              </a:r>
              <a:r>
                <a:rPr lang="en-US" altLang="ja-JP" sz="1700" dirty="0">
                  <a:solidFill>
                    <a:schemeClr val="tx1"/>
                  </a:solidFill>
                  <a:latin typeface="+mn-ea"/>
                </a:rPr>
                <a:t>  </a:t>
              </a:r>
              <a:r>
                <a:rPr lang="en-US" altLang="ja-JP" sz="1700" dirty="0">
                  <a:solidFill>
                    <a:schemeClr val="bg1"/>
                  </a:solidFill>
                  <a:latin typeface="+mn-ea"/>
                </a:rPr>
                <a:t>0</a:t>
              </a:r>
              <a:r>
                <a:rPr lang="en-US" altLang="ja-JP" sz="1700" dirty="0">
                  <a:solidFill>
                    <a:schemeClr val="tx1"/>
                  </a:solidFill>
                  <a:latin typeface="+mn-ea"/>
                </a:rPr>
                <a:t>45.0%</a:t>
              </a:r>
            </a:p>
            <a:p>
              <a:endParaRPr lang="en-US" altLang="ja-JP" sz="500" dirty="0">
                <a:solidFill>
                  <a:schemeClr val="tx1"/>
                </a:solidFill>
                <a:latin typeface="+mn-ea"/>
              </a:endParaRPr>
            </a:p>
            <a:p>
              <a:endParaRPr lang="en-US" altLang="ja-JP" sz="1700" dirty="0">
                <a:solidFill>
                  <a:schemeClr val="tx1"/>
                </a:solidFill>
                <a:latin typeface="+mn-ea"/>
              </a:endParaRPr>
            </a:p>
            <a:p>
              <a:endParaRPr lang="en-US" altLang="ja-JP" sz="500" dirty="0">
                <a:solidFill>
                  <a:schemeClr val="tx1"/>
                </a:solidFill>
                <a:latin typeface="+mn-ea"/>
              </a:endParaRPr>
            </a:p>
            <a:p>
              <a:r>
                <a:rPr lang="ja-JP" altLang="en-US" sz="1700" dirty="0">
                  <a:solidFill>
                    <a:schemeClr val="tx1"/>
                  </a:solidFill>
                  <a:latin typeface="+mn-ea"/>
                </a:rPr>
                <a:t> </a:t>
              </a:r>
              <a:r>
                <a:rPr lang="en-US" altLang="ja-JP" sz="1700" dirty="0">
                  <a:solidFill>
                    <a:schemeClr val="tx1"/>
                  </a:solidFill>
                  <a:latin typeface="+mn-ea"/>
                </a:rPr>
                <a:t>59</a:t>
              </a:r>
              <a:r>
                <a:rPr lang="ja-JP" altLang="en-US" sz="1700" dirty="0">
                  <a:solidFill>
                    <a:schemeClr val="tx1"/>
                  </a:solidFill>
                  <a:latin typeface="+mn-ea"/>
                </a:rPr>
                <a:t>名           </a:t>
              </a:r>
              <a:r>
                <a:rPr lang="en-US" altLang="ja-JP" sz="1700" dirty="0">
                  <a:solidFill>
                    <a:schemeClr val="tx1"/>
                  </a:solidFill>
                  <a:latin typeface="+mn-ea"/>
                </a:rPr>
                <a:t>74.7%</a:t>
              </a:r>
              <a:r>
                <a:rPr lang="ja-JP" altLang="en-US" sz="1700" dirty="0">
                  <a:solidFill>
                    <a:schemeClr val="tx1"/>
                  </a:solidFill>
                  <a:latin typeface="+mn-ea"/>
                </a:rPr>
                <a:t>                               </a:t>
              </a:r>
              <a:endParaRPr lang="en-US" altLang="ja-JP" sz="500" dirty="0">
                <a:solidFill>
                  <a:schemeClr val="tx1"/>
                </a:solidFill>
                <a:latin typeface="+mn-ea"/>
              </a:endParaRPr>
            </a:p>
          </p:txBody>
        </p:sp>
      </p:grpSp>
      <p:sp>
        <p:nvSpPr>
          <p:cNvPr id="12" name="正方形/長方形 11"/>
          <p:cNvSpPr/>
          <p:nvPr/>
        </p:nvSpPr>
        <p:spPr>
          <a:xfrm>
            <a:off x="148022" y="4392183"/>
            <a:ext cx="11804783" cy="35878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nchorCtr="0"/>
          <a:lstStyle/>
          <a:p>
            <a:r>
              <a:rPr lang="ja-JP" altLang="en-US" sz="1700" b="1" dirty="0">
                <a:solidFill>
                  <a:schemeClr val="tx1"/>
                </a:solidFill>
                <a:latin typeface="+mn-ea"/>
              </a:rPr>
              <a:t>⓪ 回収率</a:t>
            </a:r>
            <a:endParaRPr lang="en-US" altLang="ja-JP" sz="1700" b="1" dirty="0">
              <a:solidFill>
                <a:schemeClr val="tx1"/>
              </a:solidFill>
              <a:latin typeface="+mn-ea"/>
            </a:endParaRPr>
          </a:p>
        </p:txBody>
      </p:sp>
      <p:sp>
        <p:nvSpPr>
          <p:cNvPr id="2" name="右中かっこ 1"/>
          <p:cNvSpPr/>
          <p:nvPr/>
        </p:nvSpPr>
        <p:spPr>
          <a:xfrm>
            <a:off x="7983250" y="5869548"/>
            <a:ext cx="111125" cy="333375"/>
          </a:xfrm>
          <a:prstGeom prst="rightBrace">
            <a:avLst>
              <a:gd name="adj1" fmla="val 8333"/>
              <a:gd name="adj2" fmla="val 17619"/>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a:p>
        </p:txBody>
      </p:sp>
    </p:spTree>
    <p:extLst>
      <p:ext uri="{BB962C8B-B14F-4D97-AF65-F5344CB8AC3E}">
        <p14:creationId xmlns:p14="http://schemas.microsoft.com/office/powerpoint/2010/main" val="1026128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fld id="{45B46A82-0B7C-4CF1-B0A8-2109DEA6D4FA}" type="slidenum">
              <a:rPr kumimoji="1" lang="ja-JP" altLang="en-US" i="1" smtClean="0"/>
              <a:t>4</a:t>
            </a:fld>
            <a:endParaRPr kumimoji="1" lang="ja-JP" altLang="en-US" i="1" dirty="0"/>
          </a:p>
        </p:txBody>
      </p:sp>
      <p:sp>
        <p:nvSpPr>
          <p:cNvPr id="19" name="正方形/長方形 18"/>
          <p:cNvSpPr/>
          <p:nvPr/>
        </p:nvSpPr>
        <p:spPr>
          <a:xfrm>
            <a:off x="170379" y="59399"/>
            <a:ext cx="11804783" cy="35878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nchorCtr="0"/>
          <a:lstStyle/>
          <a:p>
            <a:r>
              <a:rPr lang="ja-JP" altLang="en-US" sz="1700" b="1" dirty="0">
                <a:solidFill>
                  <a:schemeClr val="tx1"/>
                </a:solidFill>
                <a:latin typeface="+mn-ea"/>
              </a:rPr>
              <a:t>① お住いの地区を教えて下さい。</a:t>
            </a:r>
            <a:endParaRPr lang="en-US" altLang="ja-JP" sz="1700" b="1" dirty="0">
              <a:solidFill>
                <a:schemeClr val="tx1"/>
              </a:solidFill>
              <a:latin typeface="+mn-ea"/>
            </a:endParaRPr>
          </a:p>
        </p:txBody>
      </p:sp>
      <p:pic>
        <p:nvPicPr>
          <p:cNvPr id="4" name="図 3"/>
          <p:cNvPicPr>
            <a:picLocks noChangeAspect="1"/>
          </p:cNvPicPr>
          <p:nvPr/>
        </p:nvPicPr>
        <p:blipFill>
          <a:blip r:embed="rId3"/>
          <a:stretch>
            <a:fillRect/>
          </a:stretch>
        </p:blipFill>
        <p:spPr>
          <a:xfrm>
            <a:off x="562080" y="578501"/>
            <a:ext cx="3615241" cy="2609314"/>
          </a:xfrm>
          <a:prstGeom prst="rect">
            <a:avLst/>
          </a:prstGeom>
          <a:solidFill>
            <a:schemeClr val="bg1"/>
          </a:solidFill>
          <a:ln w="6350">
            <a:solidFill>
              <a:schemeClr val="dk1"/>
            </a:solidFill>
          </a:ln>
        </p:spPr>
      </p:pic>
      <p:sp>
        <p:nvSpPr>
          <p:cNvPr id="27" name="正方形/長方形 26"/>
          <p:cNvSpPr/>
          <p:nvPr/>
        </p:nvSpPr>
        <p:spPr>
          <a:xfrm>
            <a:off x="9332081" y="4138062"/>
            <a:ext cx="2700894" cy="278755"/>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r>
              <a:rPr lang="en-US" altLang="ja-JP" sz="1100" dirty="0">
                <a:solidFill>
                  <a:schemeClr val="tx1"/>
                </a:solidFill>
                <a:latin typeface="+mn-ea"/>
              </a:rPr>
              <a:t>※</a:t>
            </a:r>
            <a:r>
              <a:rPr lang="ja-JP" altLang="en-US" sz="1100" u="sng" dirty="0">
                <a:solidFill>
                  <a:schemeClr val="tx1"/>
                </a:solidFill>
                <a:latin typeface="+mn-ea"/>
              </a:rPr>
              <a:t>上市地区は吉野地区に含まれています。</a:t>
            </a:r>
            <a:endParaRPr lang="en-US" altLang="ja-JP" sz="1100" u="sng" dirty="0">
              <a:solidFill>
                <a:schemeClr val="tx1"/>
              </a:solidFill>
              <a:latin typeface="+mn-ea"/>
            </a:endParaRPr>
          </a:p>
        </p:txBody>
      </p:sp>
      <p:grpSp>
        <p:nvGrpSpPr>
          <p:cNvPr id="26" name="グループ化 25"/>
          <p:cNvGrpSpPr/>
          <p:nvPr/>
        </p:nvGrpSpPr>
        <p:grpSpPr>
          <a:xfrm>
            <a:off x="7862103" y="426468"/>
            <a:ext cx="4558497" cy="3897122"/>
            <a:chOff x="7862103" y="1700332"/>
            <a:chExt cx="4558497" cy="3897122"/>
          </a:xfrm>
        </p:grpSpPr>
        <p:pic>
          <p:nvPicPr>
            <p:cNvPr id="17" name="図 16"/>
            <p:cNvPicPr/>
            <p:nvPr/>
          </p:nvPicPr>
          <p:blipFill rotWithShape="1">
            <a:blip r:embed="rId4" cstate="print">
              <a:extLst>
                <a:ext uri="{28A0092B-C50C-407E-A947-70E740481C1C}">
                  <a14:useLocalDpi xmlns:a14="http://schemas.microsoft.com/office/drawing/2010/main" val="0"/>
                </a:ext>
              </a:extLst>
            </a:blip>
            <a:srcRect r="3288"/>
            <a:stretch/>
          </p:blipFill>
          <p:spPr bwMode="auto">
            <a:xfrm>
              <a:off x="7862103" y="1923232"/>
              <a:ext cx="4558497" cy="3525068"/>
            </a:xfrm>
            <a:prstGeom prst="rect">
              <a:avLst/>
            </a:prstGeom>
            <a:noFill/>
            <a:ln>
              <a:noFill/>
            </a:ln>
          </p:spPr>
        </p:pic>
        <p:grpSp>
          <p:nvGrpSpPr>
            <p:cNvPr id="25" name="グループ化 24"/>
            <p:cNvGrpSpPr/>
            <p:nvPr/>
          </p:nvGrpSpPr>
          <p:grpSpPr>
            <a:xfrm>
              <a:off x="7940601" y="1700332"/>
              <a:ext cx="4353000" cy="3897122"/>
              <a:chOff x="7940601" y="1700332"/>
              <a:chExt cx="4353000" cy="3897122"/>
            </a:xfrm>
          </p:grpSpPr>
          <p:sp>
            <p:nvSpPr>
              <p:cNvPr id="18" name="正方形/長方形 17"/>
              <p:cNvSpPr/>
              <p:nvPr/>
            </p:nvSpPr>
            <p:spPr>
              <a:xfrm>
                <a:off x="7940601" y="4740844"/>
                <a:ext cx="619200" cy="324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en-US" altLang="ja-JP" sz="1500" b="1" dirty="0">
                    <a:solidFill>
                      <a:schemeClr val="tx1"/>
                    </a:solidFill>
                  </a:rPr>
                  <a:t>36</a:t>
                </a:r>
                <a:r>
                  <a:rPr kumimoji="1" lang="ja-JP" altLang="en-US" sz="1500" b="1" dirty="0">
                    <a:solidFill>
                      <a:schemeClr val="tx1"/>
                    </a:solidFill>
                  </a:rPr>
                  <a:t>％</a:t>
                </a:r>
              </a:p>
            </p:txBody>
          </p:sp>
          <p:sp>
            <p:nvSpPr>
              <p:cNvPr id="20" name="正方形/長方形 19"/>
              <p:cNvSpPr/>
              <p:nvPr/>
            </p:nvSpPr>
            <p:spPr>
              <a:xfrm>
                <a:off x="8664501" y="5273454"/>
                <a:ext cx="619200" cy="324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altLang="ja-JP" sz="1500" b="1" dirty="0">
                    <a:solidFill>
                      <a:schemeClr val="tx1"/>
                    </a:solidFill>
                  </a:rPr>
                  <a:t>13</a:t>
                </a:r>
                <a:r>
                  <a:rPr kumimoji="1" lang="ja-JP" altLang="en-US" sz="1500" b="1" dirty="0">
                    <a:solidFill>
                      <a:schemeClr val="tx1"/>
                    </a:solidFill>
                  </a:rPr>
                  <a:t>％</a:t>
                </a:r>
              </a:p>
            </p:txBody>
          </p:sp>
          <p:sp>
            <p:nvSpPr>
              <p:cNvPr id="21" name="正方形/長方形 20"/>
              <p:cNvSpPr/>
              <p:nvPr/>
            </p:nvSpPr>
            <p:spPr>
              <a:xfrm>
                <a:off x="10914984" y="5009251"/>
                <a:ext cx="619200" cy="324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altLang="ja-JP" sz="1500" b="1" dirty="0">
                    <a:solidFill>
                      <a:schemeClr val="tx1"/>
                    </a:solidFill>
                  </a:rPr>
                  <a:t>10</a:t>
                </a:r>
                <a:r>
                  <a:rPr kumimoji="1" lang="ja-JP" altLang="en-US" sz="1500" b="1" dirty="0">
                    <a:solidFill>
                      <a:schemeClr val="tx1"/>
                    </a:solidFill>
                  </a:rPr>
                  <a:t>％</a:t>
                </a:r>
              </a:p>
            </p:txBody>
          </p:sp>
          <p:sp>
            <p:nvSpPr>
              <p:cNvPr id="22" name="正方形/長方形 21"/>
              <p:cNvSpPr/>
              <p:nvPr/>
            </p:nvSpPr>
            <p:spPr>
              <a:xfrm>
                <a:off x="8438721" y="2304151"/>
                <a:ext cx="619200" cy="324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altLang="ja-JP" sz="1500" b="1" dirty="0">
                    <a:solidFill>
                      <a:schemeClr val="tx1"/>
                    </a:solidFill>
                  </a:rPr>
                  <a:t>14</a:t>
                </a:r>
                <a:r>
                  <a:rPr kumimoji="1" lang="ja-JP" altLang="en-US" sz="1500" b="1" dirty="0">
                    <a:solidFill>
                      <a:schemeClr val="tx1"/>
                    </a:solidFill>
                  </a:rPr>
                  <a:t>％</a:t>
                </a:r>
              </a:p>
            </p:txBody>
          </p:sp>
          <p:sp>
            <p:nvSpPr>
              <p:cNvPr id="23" name="正方形/長方形 22"/>
              <p:cNvSpPr/>
              <p:nvPr/>
            </p:nvSpPr>
            <p:spPr>
              <a:xfrm>
                <a:off x="11582205" y="1700332"/>
                <a:ext cx="619200" cy="324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altLang="ja-JP" sz="1500" b="1" dirty="0">
                    <a:solidFill>
                      <a:schemeClr val="tx1"/>
                    </a:solidFill>
                  </a:rPr>
                  <a:t>14</a:t>
                </a:r>
                <a:r>
                  <a:rPr kumimoji="1" lang="ja-JP" altLang="en-US" sz="1500" b="1" dirty="0">
                    <a:solidFill>
                      <a:schemeClr val="tx1"/>
                    </a:solidFill>
                  </a:rPr>
                  <a:t>％</a:t>
                </a:r>
              </a:p>
            </p:txBody>
          </p:sp>
          <p:sp>
            <p:nvSpPr>
              <p:cNvPr id="24" name="正方形/長方形 23"/>
              <p:cNvSpPr/>
              <p:nvPr/>
            </p:nvSpPr>
            <p:spPr>
              <a:xfrm>
                <a:off x="11674401" y="4257454"/>
                <a:ext cx="619200" cy="324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en-US" altLang="ja-JP" sz="1500" b="1" dirty="0">
                    <a:solidFill>
                      <a:schemeClr val="tx1"/>
                    </a:solidFill>
                  </a:rPr>
                  <a:t>13</a:t>
                </a:r>
                <a:r>
                  <a:rPr kumimoji="1" lang="ja-JP" altLang="en-US" sz="1500" b="1" dirty="0">
                    <a:solidFill>
                      <a:schemeClr val="tx1"/>
                    </a:solidFill>
                  </a:rPr>
                  <a:t>％</a:t>
                </a:r>
              </a:p>
            </p:txBody>
          </p:sp>
        </p:grpSp>
      </p:grpSp>
      <p:sp>
        <p:nvSpPr>
          <p:cNvPr id="28" name="楕円 27"/>
          <p:cNvSpPr/>
          <p:nvPr/>
        </p:nvSpPr>
        <p:spPr>
          <a:xfrm>
            <a:off x="8137525" y="1824521"/>
            <a:ext cx="144000" cy="144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楕円 28"/>
          <p:cNvSpPr/>
          <p:nvPr/>
        </p:nvSpPr>
        <p:spPr>
          <a:xfrm>
            <a:off x="7747000" y="3348521"/>
            <a:ext cx="144000" cy="144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7948918" y="4786702"/>
            <a:ext cx="4471682" cy="1738046"/>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nchorCtr="0"/>
          <a:lstStyle/>
          <a:p>
            <a:r>
              <a:rPr lang="ja-JP" altLang="en-US" sz="1300" dirty="0">
                <a:solidFill>
                  <a:schemeClr val="tx1"/>
                </a:solidFill>
                <a:latin typeface="+mn-ea"/>
              </a:rPr>
              <a:t>・わかばこども園には、吉野・吉野山地域の子どもは、</a:t>
            </a:r>
            <a:endParaRPr lang="en-US" altLang="ja-JP" sz="1300" dirty="0">
              <a:solidFill>
                <a:schemeClr val="tx1"/>
              </a:solidFill>
              <a:latin typeface="+mn-ea"/>
            </a:endParaRPr>
          </a:p>
          <a:p>
            <a:endParaRPr lang="en-US" altLang="ja-JP" sz="300" dirty="0">
              <a:solidFill>
                <a:schemeClr val="tx1"/>
              </a:solidFill>
              <a:latin typeface="+mn-ea"/>
            </a:endParaRPr>
          </a:p>
          <a:p>
            <a:r>
              <a:rPr lang="ja-JP" altLang="en-US" sz="1300" dirty="0">
                <a:solidFill>
                  <a:schemeClr val="tx1"/>
                </a:solidFill>
                <a:latin typeface="+mn-ea"/>
              </a:rPr>
              <a:t>　通園していません。</a:t>
            </a:r>
            <a:endParaRPr lang="en-US" altLang="ja-JP" sz="1300" dirty="0">
              <a:solidFill>
                <a:schemeClr val="tx1"/>
              </a:solidFill>
              <a:latin typeface="+mn-ea"/>
            </a:endParaRPr>
          </a:p>
          <a:p>
            <a:endParaRPr lang="en-US" altLang="ja-JP" sz="300" dirty="0">
              <a:solidFill>
                <a:schemeClr val="tx1"/>
              </a:solidFill>
              <a:latin typeface="+mn-ea"/>
            </a:endParaRPr>
          </a:p>
          <a:p>
            <a:r>
              <a:rPr lang="ja-JP" altLang="en-US" sz="1300" dirty="0">
                <a:solidFill>
                  <a:schemeClr val="tx1"/>
                </a:solidFill>
                <a:latin typeface="+mn-ea"/>
              </a:rPr>
              <a:t>・子育て世代の分布は、町の人口分布にほほ比例して</a:t>
            </a:r>
            <a:r>
              <a:rPr lang="ja-JP" altLang="en-US" sz="1300" dirty="0" err="1">
                <a:solidFill>
                  <a:schemeClr val="tx1"/>
                </a:solidFill>
                <a:latin typeface="+mn-ea"/>
              </a:rPr>
              <a:t>い</a:t>
            </a:r>
            <a:endParaRPr lang="en-US" altLang="ja-JP" sz="1300" dirty="0">
              <a:solidFill>
                <a:schemeClr val="tx1"/>
              </a:solidFill>
              <a:latin typeface="+mn-ea"/>
            </a:endParaRPr>
          </a:p>
          <a:p>
            <a:r>
              <a:rPr lang="ja-JP" altLang="en-US" sz="300" dirty="0">
                <a:solidFill>
                  <a:schemeClr val="tx1"/>
                </a:solidFill>
                <a:latin typeface="+mn-ea"/>
              </a:rPr>
              <a:t>　</a:t>
            </a:r>
            <a:endParaRPr lang="en-US" altLang="ja-JP" sz="300" dirty="0">
              <a:solidFill>
                <a:schemeClr val="tx1"/>
              </a:solidFill>
              <a:latin typeface="+mn-ea"/>
            </a:endParaRPr>
          </a:p>
          <a:p>
            <a:r>
              <a:rPr lang="ja-JP" altLang="en-US" sz="1300" dirty="0">
                <a:solidFill>
                  <a:schemeClr val="tx1"/>
                </a:solidFill>
                <a:latin typeface="+mn-ea"/>
              </a:rPr>
              <a:t>　ます。</a:t>
            </a:r>
            <a:endParaRPr lang="en-US" altLang="ja-JP" sz="1300" dirty="0">
              <a:solidFill>
                <a:schemeClr val="tx1"/>
              </a:solidFill>
              <a:latin typeface="+mn-ea"/>
            </a:endParaRPr>
          </a:p>
          <a:p>
            <a:endParaRPr lang="en-US" altLang="ja-JP" sz="1100" dirty="0">
              <a:solidFill>
                <a:schemeClr val="tx1"/>
              </a:solidFill>
              <a:latin typeface="+mn-ea"/>
            </a:endParaRPr>
          </a:p>
        </p:txBody>
      </p:sp>
      <p:pic>
        <p:nvPicPr>
          <p:cNvPr id="2" name="図 1"/>
          <p:cNvPicPr>
            <a:picLocks noChangeAspect="1"/>
          </p:cNvPicPr>
          <p:nvPr/>
        </p:nvPicPr>
        <p:blipFill>
          <a:blip r:embed="rId5"/>
          <a:stretch>
            <a:fillRect/>
          </a:stretch>
        </p:blipFill>
        <p:spPr>
          <a:xfrm>
            <a:off x="551611" y="3911675"/>
            <a:ext cx="3609145" cy="2591025"/>
          </a:xfrm>
          <a:prstGeom prst="rect">
            <a:avLst/>
          </a:prstGeom>
          <a:ln w="6350">
            <a:solidFill>
              <a:schemeClr val="dk1"/>
            </a:solidFill>
          </a:ln>
        </p:spPr>
      </p:pic>
      <p:pic>
        <p:nvPicPr>
          <p:cNvPr id="7" name="図 6"/>
          <p:cNvPicPr>
            <a:picLocks noChangeAspect="1"/>
          </p:cNvPicPr>
          <p:nvPr/>
        </p:nvPicPr>
        <p:blipFill>
          <a:blip r:embed="rId6"/>
          <a:stretch>
            <a:fillRect/>
          </a:stretch>
        </p:blipFill>
        <p:spPr>
          <a:xfrm>
            <a:off x="4292377" y="3911627"/>
            <a:ext cx="3578662" cy="2597121"/>
          </a:xfrm>
          <a:prstGeom prst="rect">
            <a:avLst/>
          </a:prstGeom>
          <a:ln w="31750">
            <a:solidFill>
              <a:srgbClr val="0070C0"/>
            </a:solidFill>
          </a:ln>
        </p:spPr>
      </p:pic>
      <p:pic>
        <p:nvPicPr>
          <p:cNvPr id="3" name="図 2"/>
          <p:cNvPicPr>
            <a:picLocks noChangeAspect="1"/>
          </p:cNvPicPr>
          <p:nvPr/>
        </p:nvPicPr>
        <p:blipFill>
          <a:blip r:embed="rId7"/>
          <a:stretch>
            <a:fillRect/>
          </a:stretch>
        </p:blipFill>
        <p:spPr>
          <a:xfrm>
            <a:off x="4283440" y="590671"/>
            <a:ext cx="3578662" cy="2591025"/>
          </a:xfrm>
          <a:prstGeom prst="rect">
            <a:avLst/>
          </a:prstGeom>
          <a:solidFill>
            <a:schemeClr val="bg1"/>
          </a:solidFill>
          <a:ln w="6350">
            <a:solidFill>
              <a:schemeClr val="dk1"/>
            </a:solidFill>
          </a:ln>
        </p:spPr>
      </p:pic>
      <p:sp>
        <p:nvSpPr>
          <p:cNvPr id="32" name="フリーフォーム 31"/>
          <p:cNvSpPr/>
          <p:nvPr/>
        </p:nvSpPr>
        <p:spPr>
          <a:xfrm>
            <a:off x="7615631" y="1903896"/>
            <a:ext cx="525069" cy="1444625"/>
          </a:xfrm>
          <a:custGeom>
            <a:avLst/>
            <a:gdLst>
              <a:gd name="connsiteX0" fmla="*/ 525069 w 525069"/>
              <a:gd name="connsiteY0" fmla="*/ 0 h 1485900"/>
              <a:gd name="connsiteX1" fmla="*/ 17069 w 525069"/>
              <a:gd name="connsiteY1" fmla="*/ 508000 h 1485900"/>
              <a:gd name="connsiteX2" fmla="*/ 169469 w 525069"/>
              <a:gd name="connsiteY2" fmla="*/ 1485900 h 1485900"/>
            </a:gdLst>
            <a:ahLst/>
            <a:cxnLst>
              <a:cxn ang="0">
                <a:pos x="connsiteX0" y="connsiteY0"/>
              </a:cxn>
              <a:cxn ang="0">
                <a:pos x="connsiteX1" y="connsiteY1"/>
              </a:cxn>
              <a:cxn ang="0">
                <a:pos x="connsiteX2" y="connsiteY2"/>
              </a:cxn>
            </a:cxnLst>
            <a:rect l="l" t="t" r="r" b="b"/>
            <a:pathLst>
              <a:path w="525069" h="1485900">
                <a:moveTo>
                  <a:pt x="525069" y="0"/>
                </a:moveTo>
                <a:cubicBezTo>
                  <a:pt x="300702" y="130175"/>
                  <a:pt x="76336" y="260350"/>
                  <a:pt x="17069" y="508000"/>
                </a:cubicBezTo>
                <a:cubicBezTo>
                  <a:pt x="-42198" y="755650"/>
                  <a:pt x="63635" y="1120775"/>
                  <a:pt x="169469" y="1485900"/>
                </a:cubicBezTo>
              </a:path>
            </a:pathLst>
          </a:cu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5729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fld id="{45B46A82-0B7C-4CF1-B0A8-2109DEA6D4FA}" type="slidenum">
              <a:rPr kumimoji="1" lang="ja-JP" altLang="en-US" i="1" smtClean="0"/>
              <a:t>5</a:t>
            </a:fld>
            <a:endParaRPr kumimoji="1" lang="ja-JP" altLang="en-US" i="1" dirty="0"/>
          </a:p>
        </p:txBody>
      </p:sp>
      <p:sp>
        <p:nvSpPr>
          <p:cNvPr id="16" name="正方形/長方形 15"/>
          <p:cNvSpPr/>
          <p:nvPr/>
        </p:nvSpPr>
        <p:spPr>
          <a:xfrm>
            <a:off x="10421051" y="5780088"/>
            <a:ext cx="480631" cy="1874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bg1"/>
                </a:solidFill>
              </a:rPr>
              <a:t>連携</a:t>
            </a:r>
          </a:p>
        </p:txBody>
      </p:sp>
      <p:sp>
        <p:nvSpPr>
          <p:cNvPr id="10" name="正方形/長方形 9"/>
          <p:cNvSpPr/>
          <p:nvPr/>
        </p:nvSpPr>
        <p:spPr>
          <a:xfrm>
            <a:off x="148022" y="18966"/>
            <a:ext cx="11804783" cy="35878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nchorCtr="0"/>
          <a:lstStyle/>
          <a:p>
            <a:r>
              <a:rPr lang="ja-JP" altLang="en-US" sz="1700" b="1" dirty="0">
                <a:solidFill>
                  <a:schemeClr val="tx1"/>
                </a:solidFill>
                <a:latin typeface="+mn-ea"/>
              </a:rPr>
              <a:t>② お子さまについて、当てはまるもの全てを選んで下さい。</a:t>
            </a:r>
            <a:endParaRPr lang="en-US" altLang="ja-JP" sz="1700" b="1" dirty="0">
              <a:solidFill>
                <a:schemeClr val="tx1"/>
              </a:solidFill>
              <a:latin typeface="+mn-ea"/>
            </a:endParaRPr>
          </a:p>
        </p:txBody>
      </p:sp>
      <p:pic>
        <p:nvPicPr>
          <p:cNvPr id="4" name="図 3"/>
          <p:cNvPicPr>
            <a:picLocks noChangeAspect="1"/>
          </p:cNvPicPr>
          <p:nvPr/>
        </p:nvPicPr>
        <p:blipFill>
          <a:blip r:embed="rId3"/>
          <a:stretch>
            <a:fillRect/>
          </a:stretch>
        </p:blipFill>
        <p:spPr>
          <a:xfrm>
            <a:off x="558461" y="567674"/>
            <a:ext cx="4548010" cy="2645893"/>
          </a:xfrm>
          <a:prstGeom prst="rect">
            <a:avLst/>
          </a:prstGeom>
          <a:ln w="6350">
            <a:solidFill>
              <a:schemeClr val="dk1"/>
            </a:solidFill>
          </a:ln>
        </p:spPr>
      </p:pic>
      <p:pic>
        <p:nvPicPr>
          <p:cNvPr id="11" name="図 10"/>
          <p:cNvPicPr>
            <a:picLocks noChangeAspect="1"/>
          </p:cNvPicPr>
          <p:nvPr/>
        </p:nvPicPr>
        <p:blipFill>
          <a:blip r:embed="rId4"/>
          <a:stretch>
            <a:fillRect/>
          </a:stretch>
        </p:blipFill>
        <p:spPr>
          <a:xfrm>
            <a:off x="5694514" y="598156"/>
            <a:ext cx="4474852" cy="2615411"/>
          </a:xfrm>
          <a:prstGeom prst="rect">
            <a:avLst/>
          </a:prstGeom>
          <a:ln w="6350">
            <a:solidFill>
              <a:schemeClr val="tx1"/>
            </a:solidFill>
          </a:ln>
        </p:spPr>
      </p:pic>
      <p:pic>
        <p:nvPicPr>
          <p:cNvPr id="3" name="図 2"/>
          <p:cNvPicPr>
            <a:picLocks noChangeAspect="1"/>
          </p:cNvPicPr>
          <p:nvPr/>
        </p:nvPicPr>
        <p:blipFill>
          <a:blip r:embed="rId5"/>
          <a:stretch>
            <a:fillRect/>
          </a:stretch>
        </p:blipFill>
        <p:spPr>
          <a:xfrm>
            <a:off x="558461" y="3823986"/>
            <a:ext cx="4548010" cy="2658086"/>
          </a:xfrm>
          <a:prstGeom prst="rect">
            <a:avLst/>
          </a:prstGeom>
          <a:ln w="6350">
            <a:solidFill>
              <a:schemeClr val="tx1"/>
            </a:solidFill>
          </a:ln>
        </p:spPr>
      </p:pic>
      <p:pic>
        <p:nvPicPr>
          <p:cNvPr id="8" name="図 7"/>
          <p:cNvPicPr>
            <a:picLocks noChangeAspect="1"/>
          </p:cNvPicPr>
          <p:nvPr/>
        </p:nvPicPr>
        <p:blipFill>
          <a:blip r:embed="rId6"/>
          <a:stretch>
            <a:fillRect/>
          </a:stretch>
        </p:blipFill>
        <p:spPr>
          <a:xfrm>
            <a:off x="5767583" y="3823986"/>
            <a:ext cx="4401783" cy="2658086"/>
          </a:xfrm>
          <a:prstGeom prst="rect">
            <a:avLst/>
          </a:prstGeom>
          <a:ln w="31750">
            <a:solidFill>
              <a:srgbClr val="0070C0"/>
            </a:solidFill>
          </a:ln>
        </p:spPr>
      </p:pic>
    </p:spTree>
    <p:extLst>
      <p:ext uri="{BB962C8B-B14F-4D97-AF65-F5344CB8AC3E}">
        <p14:creationId xmlns:p14="http://schemas.microsoft.com/office/powerpoint/2010/main" val="117969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fld id="{45B46A82-0B7C-4CF1-B0A8-2109DEA6D4FA}" type="slidenum">
              <a:rPr kumimoji="1" lang="ja-JP" altLang="en-US" i="1" smtClean="0"/>
              <a:t>6</a:t>
            </a:fld>
            <a:endParaRPr kumimoji="1" lang="ja-JP" altLang="en-US" i="1" dirty="0"/>
          </a:p>
        </p:txBody>
      </p:sp>
      <p:sp>
        <p:nvSpPr>
          <p:cNvPr id="16" name="正方形/長方形 15"/>
          <p:cNvSpPr/>
          <p:nvPr/>
        </p:nvSpPr>
        <p:spPr>
          <a:xfrm>
            <a:off x="10421051" y="5780088"/>
            <a:ext cx="480631" cy="1874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bg1"/>
                </a:solidFill>
              </a:rPr>
              <a:t>連携</a:t>
            </a:r>
          </a:p>
        </p:txBody>
      </p:sp>
      <p:sp>
        <p:nvSpPr>
          <p:cNvPr id="10" name="正方形/長方形 9"/>
          <p:cNvSpPr/>
          <p:nvPr/>
        </p:nvSpPr>
        <p:spPr>
          <a:xfrm>
            <a:off x="545394" y="5945649"/>
            <a:ext cx="11786306" cy="1074276"/>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nchorCtr="0"/>
          <a:lstStyle/>
          <a:p>
            <a:r>
              <a:rPr lang="ja-JP" altLang="en-US" sz="1300" dirty="0">
                <a:solidFill>
                  <a:schemeClr val="tx1"/>
                </a:solidFill>
                <a:latin typeface="+mn-ea"/>
              </a:rPr>
              <a:t>・よしのこども園の保護者、わかばこども園の保護者、町外保育園・未就園児の保護者ごとに、保護者が子どもを育てる上で大切だと思うことに違いがあ</a:t>
            </a:r>
            <a:endParaRPr lang="en-US" altLang="ja-JP" sz="1300" dirty="0">
              <a:solidFill>
                <a:schemeClr val="tx1"/>
              </a:solidFill>
              <a:latin typeface="+mn-ea"/>
            </a:endParaRPr>
          </a:p>
          <a:p>
            <a:endParaRPr lang="en-US" altLang="ja-JP" sz="300" dirty="0">
              <a:solidFill>
                <a:schemeClr val="tx1"/>
              </a:solidFill>
              <a:latin typeface="+mn-ea"/>
            </a:endParaRPr>
          </a:p>
          <a:p>
            <a:r>
              <a:rPr lang="ja-JP" altLang="en-US" sz="1300" dirty="0">
                <a:solidFill>
                  <a:schemeClr val="tx1"/>
                </a:solidFill>
                <a:latin typeface="+mn-ea"/>
              </a:rPr>
              <a:t>　ります。</a:t>
            </a:r>
            <a:endParaRPr lang="en-US" altLang="ja-JP" sz="1300" dirty="0">
              <a:solidFill>
                <a:schemeClr val="tx1"/>
              </a:solidFill>
              <a:latin typeface="+mn-ea"/>
            </a:endParaRPr>
          </a:p>
          <a:p>
            <a:endParaRPr lang="en-US" altLang="ja-JP" sz="300" dirty="0">
              <a:solidFill>
                <a:schemeClr val="tx1"/>
              </a:solidFill>
              <a:latin typeface="+mn-ea"/>
            </a:endParaRPr>
          </a:p>
          <a:p>
            <a:r>
              <a:rPr lang="ja-JP" altLang="en-US" sz="1300" dirty="0">
                <a:solidFill>
                  <a:schemeClr val="tx1"/>
                </a:solidFill>
                <a:latin typeface="+mn-ea"/>
              </a:rPr>
              <a:t>・全体として、自分が子どもを育てる上で大切なことは、</a:t>
            </a:r>
            <a:r>
              <a:rPr lang="ja-JP" altLang="en-US" sz="1300" u="sng" dirty="0">
                <a:solidFill>
                  <a:schemeClr val="tx1"/>
                </a:solidFill>
                <a:latin typeface="+mn-ea"/>
              </a:rPr>
              <a:t>① 社会と繋がる力をつける教育</a:t>
            </a:r>
            <a:r>
              <a:rPr lang="ja-JP" altLang="en-US" sz="1300" dirty="0">
                <a:solidFill>
                  <a:schemeClr val="tx1"/>
                </a:solidFill>
                <a:latin typeface="+mn-ea"/>
              </a:rPr>
              <a:t>　</a:t>
            </a:r>
            <a:r>
              <a:rPr lang="ja-JP" altLang="en-US" sz="1300" u="sng" dirty="0">
                <a:solidFill>
                  <a:schemeClr val="tx1"/>
                </a:solidFill>
                <a:latin typeface="+mn-ea"/>
              </a:rPr>
              <a:t>② 個々の個性に応える教育</a:t>
            </a:r>
            <a:r>
              <a:rPr lang="ja-JP" altLang="en-US" sz="1300" dirty="0">
                <a:solidFill>
                  <a:schemeClr val="tx1"/>
                </a:solidFill>
                <a:latin typeface="+mn-ea"/>
              </a:rPr>
              <a:t>　</a:t>
            </a:r>
            <a:r>
              <a:rPr lang="ja-JP" altLang="en-US" sz="1300" u="sng" dirty="0">
                <a:solidFill>
                  <a:schemeClr val="tx1"/>
                </a:solidFill>
                <a:latin typeface="+mn-ea"/>
              </a:rPr>
              <a:t>③ 体力向上や健康の保持推進を図</a:t>
            </a:r>
            <a:endParaRPr lang="en-US" altLang="ja-JP" sz="1300" u="sng" dirty="0">
              <a:solidFill>
                <a:schemeClr val="tx1"/>
              </a:solidFill>
              <a:latin typeface="+mn-ea"/>
            </a:endParaRPr>
          </a:p>
          <a:p>
            <a:endParaRPr lang="en-US" altLang="ja-JP" sz="300" u="sng" dirty="0">
              <a:solidFill>
                <a:schemeClr val="tx1"/>
              </a:solidFill>
              <a:latin typeface="+mn-ea"/>
            </a:endParaRPr>
          </a:p>
          <a:p>
            <a:r>
              <a:rPr lang="ja-JP" altLang="en-US" sz="1300" dirty="0">
                <a:solidFill>
                  <a:schemeClr val="tx1"/>
                </a:solidFill>
                <a:latin typeface="+mn-ea"/>
              </a:rPr>
              <a:t>　</a:t>
            </a:r>
            <a:r>
              <a:rPr lang="ja-JP" altLang="en-US" sz="1300" u="sng" dirty="0" err="1">
                <a:solidFill>
                  <a:schemeClr val="tx1"/>
                </a:solidFill>
                <a:latin typeface="+mn-ea"/>
              </a:rPr>
              <a:t>る</a:t>
            </a:r>
            <a:r>
              <a:rPr lang="ja-JP" altLang="en-US" sz="1300" u="sng" dirty="0">
                <a:solidFill>
                  <a:schemeClr val="tx1"/>
                </a:solidFill>
                <a:latin typeface="+mn-ea"/>
              </a:rPr>
              <a:t>教育</a:t>
            </a:r>
            <a:r>
              <a:rPr lang="ja-JP" altLang="en-US" sz="1300" dirty="0">
                <a:solidFill>
                  <a:schemeClr val="tx1"/>
                </a:solidFill>
                <a:latin typeface="+mn-ea"/>
              </a:rPr>
              <a:t>　</a:t>
            </a:r>
            <a:r>
              <a:rPr lang="en-US" altLang="ja-JP" sz="1300" u="sng" dirty="0">
                <a:solidFill>
                  <a:schemeClr val="tx1"/>
                </a:solidFill>
                <a:latin typeface="+mn-ea"/>
              </a:rPr>
              <a:t> </a:t>
            </a:r>
            <a:r>
              <a:rPr lang="ja-JP" altLang="en-US" sz="1300" u="sng" dirty="0">
                <a:solidFill>
                  <a:schemeClr val="tx1"/>
                </a:solidFill>
                <a:latin typeface="+mn-ea"/>
              </a:rPr>
              <a:t>④ 集団の中で育む力を身に付ける教育</a:t>
            </a:r>
            <a:r>
              <a:rPr lang="ja-JP" altLang="en-US" sz="1300" dirty="0">
                <a:solidFill>
                  <a:schemeClr val="tx1"/>
                </a:solidFill>
                <a:latin typeface="+mn-ea"/>
              </a:rPr>
              <a:t> の順になっています。</a:t>
            </a:r>
            <a:endParaRPr lang="en-US" altLang="ja-JP" sz="1300" dirty="0">
              <a:solidFill>
                <a:schemeClr val="tx1"/>
              </a:solidFill>
              <a:latin typeface="+mn-ea"/>
            </a:endParaRPr>
          </a:p>
        </p:txBody>
      </p:sp>
      <p:sp>
        <p:nvSpPr>
          <p:cNvPr id="11" name="正方形/長方形 10"/>
          <p:cNvSpPr/>
          <p:nvPr/>
        </p:nvSpPr>
        <p:spPr>
          <a:xfrm>
            <a:off x="148022" y="18966"/>
            <a:ext cx="11804783" cy="35878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nchorCtr="0"/>
          <a:lstStyle/>
          <a:p>
            <a:r>
              <a:rPr lang="ja-JP" altLang="en-US" sz="1700" b="1" dirty="0">
                <a:solidFill>
                  <a:schemeClr val="tx1"/>
                </a:solidFill>
                <a:latin typeface="+mn-ea"/>
              </a:rPr>
              <a:t>③ あなたが、お子さまを育てる上で大切だとおもうことを３つ以内で選んで下さい。</a:t>
            </a:r>
          </a:p>
        </p:txBody>
      </p:sp>
      <p:pic>
        <p:nvPicPr>
          <p:cNvPr id="2" name="図 1"/>
          <p:cNvPicPr>
            <a:picLocks noChangeAspect="1"/>
          </p:cNvPicPr>
          <p:nvPr/>
        </p:nvPicPr>
        <p:blipFill>
          <a:blip r:embed="rId3"/>
          <a:stretch>
            <a:fillRect/>
          </a:stretch>
        </p:blipFill>
        <p:spPr>
          <a:xfrm>
            <a:off x="547262" y="507694"/>
            <a:ext cx="4596782" cy="2645893"/>
          </a:xfrm>
          <a:prstGeom prst="rect">
            <a:avLst/>
          </a:prstGeom>
          <a:ln w="6350">
            <a:solidFill>
              <a:schemeClr val="tx1"/>
            </a:solidFill>
          </a:ln>
        </p:spPr>
      </p:pic>
      <p:sp>
        <p:nvSpPr>
          <p:cNvPr id="18" name="楕円 17"/>
          <p:cNvSpPr/>
          <p:nvPr/>
        </p:nvSpPr>
        <p:spPr>
          <a:xfrm>
            <a:off x="4546600" y="1574800"/>
            <a:ext cx="216000" cy="216000"/>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4" name="図 23"/>
          <p:cNvPicPr>
            <a:picLocks noChangeAspect="1"/>
          </p:cNvPicPr>
          <p:nvPr/>
        </p:nvPicPr>
        <p:blipFill>
          <a:blip r:embed="rId4"/>
          <a:stretch>
            <a:fillRect/>
          </a:stretch>
        </p:blipFill>
        <p:spPr>
          <a:xfrm>
            <a:off x="5959527" y="507694"/>
            <a:ext cx="4651651" cy="2645893"/>
          </a:xfrm>
          <a:prstGeom prst="rect">
            <a:avLst/>
          </a:prstGeom>
          <a:ln w="6350">
            <a:solidFill>
              <a:schemeClr val="tx1"/>
            </a:solidFill>
          </a:ln>
        </p:spPr>
      </p:pic>
      <p:sp>
        <p:nvSpPr>
          <p:cNvPr id="21" name="楕円 20"/>
          <p:cNvSpPr/>
          <p:nvPr/>
        </p:nvSpPr>
        <p:spPr>
          <a:xfrm>
            <a:off x="9751760" y="1756603"/>
            <a:ext cx="216000" cy="216000"/>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楕円 21"/>
          <p:cNvSpPr/>
          <p:nvPr/>
        </p:nvSpPr>
        <p:spPr>
          <a:xfrm>
            <a:off x="9751760" y="1402462"/>
            <a:ext cx="216000" cy="216000"/>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 name="図 2"/>
          <p:cNvPicPr>
            <a:picLocks noChangeAspect="1"/>
          </p:cNvPicPr>
          <p:nvPr/>
        </p:nvPicPr>
        <p:blipFill>
          <a:blip r:embed="rId5"/>
          <a:stretch>
            <a:fillRect/>
          </a:stretch>
        </p:blipFill>
        <p:spPr>
          <a:xfrm>
            <a:off x="546520" y="3284107"/>
            <a:ext cx="4597524" cy="2651990"/>
          </a:xfrm>
          <a:prstGeom prst="rect">
            <a:avLst/>
          </a:prstGeom>
          <a:ln w="6350">
            <a:solidFill>
              <a:schemeClr val="tx1"/>
            </a:solidFill>
          </a:ln>
        </p:spPr>
      </p:pic>
      <p:sp>
        <p:nvSpPr>
          <p:cNvPr id="17" name="楕円 16"/>
          <p:cNvSpPr/>
          <p:nvPr/>
        </p:nvSpPr>
        <p:spPr>
          <a:xfrm>
            <a:off x="4957864" y="5055393"/>
            <a:ext cx="216000" cy="216000"/>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p:cNvPicPr>
            <a:picLocks noChangeAspect="1"/>
          </p:cNvPicPr>
          <p:nvPr/>
        </p:nvPicPr>
        <p:blipFill>
          <a:blip r:embed="rId6"/>
          <a:stretch>
            <a:fillRect/>
          </a:stretch>
        </p:blipFill>
        <p:spPr>
          <a:xfrm>
            <a:off x="5955228" y="3285895"/>
            <a:ext cx="4655950" cy="2651990"/>
          </a:xfrm>
          <a:prstGeom prst="rect">
            <a:avLst/>
          </a:prstGeom>
          <a:ln w="31750">
            <a:solidFill>
              <a:srgbClr val="0070C0"/>
            </a:solidFill>
          </a:ln>
        </p:spPr>
      </p:pic>
      <p:sp>
        <p:nvSpPr>
          <p:cNvPr id="19" name="楕円 18"/>
          <p:cNvSpPr/>
          <p:nvPr/>
        </p:nvSpPr>
        <p:spPr>
          <a:xfrm>
            <a:off x="10064748" y="4339735"/>
            <a:ext cx="216000" cy="216000"/>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887506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fld id="{45B46A82-0B7C-4CF1-B0A8-2109DEA6D4FA}" type="slidenum">
              <a:rPr kumimoji="1" lang="ja-JP" altLang="en-US" i="1" smtClean="0"/>
              <a:t>7</a:t>
            </a:fld>
            <a:endParaRPr kumimoji="1" lang="ja-JP" altLang="en-US" i="1" dirty="0"/>
          </a:p>
        </p:txBody>
      </p:sp>
      <p:sp>
        <p:nvSpPr>
          <p:cNvPr id="16" name="正方形/長方形 15"/>
          <p:cNvSpPr/>
          <p:nvPr/>
        </p:nvSpPr>
        <p:spPr>
          <a:xfrm>
            <a:off x="10421051" y="5780088"/>
            <a:ext cx="480631" cy="1874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bg1"/>
                </a:solidFill>
              </a:rPr>
              <a:t>連携</a:t>
            </a:r>
          </a:p>
        </p:txBody>
      </p:sp>
      <p:sp>
        <p:nvSpPr>
          <p:cNvPr id="10" name="正方形/長方形 9"/>
          <p:cNvSpPr/>
          <p:nvPr/>
        </p:nvSpPr>
        <p:spPr>
          <a:xfrm>
            <a:off x="357187" y="607095"/>
            <a:ext cx="11209497" cy="267903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nchorCtr="0"/>
          <a:lstStyle/>
          <a:p>
            <a:r>
              <a:rPr lang="ja-JP" altLang="en-US" sz="1300" dirty="0">
                <a:solidFill>
                  <a:schemeClr val="tx1"/>
                </a:solidFill>
                <a:latin typeface="+mn-ea"/>
              </a:rPr>
              <a:t>よしのＡさん　　　　・自分で考えて行動する教育</a:t>
            </a:r>
            <a:endParaRPr lang="en-US" altLang="ja-JP" sz="1300" dirty="0">
              <a:solidFill>
                <a:schemeClr val="tx1"/>
              </a:solidFill>
              <a:latin typeface="+mn-ea"/>
            </a:endParaRPr>
          </a:p>
          <a:p>
            <a:r>
              <a:rPr lang="ja-JP" altLang="en-US" sz="1300" dirty="0">
                <a:solidFill>
                  <a:schemeClr val="bg1"/>
                </a:solidFill>
                <a:latin typeface="+mn-ea"/>
              </a:rPr>
              <a:t>よしのＡさん</a:t>
            </a:r>
            <a:r>
              <a:rPr lang="ja-JP" altLang="en-US" sz="1300" dirty="0">
                <a:solidFill>
                  <a:schemeClr val="tx1"/>
                </a:solidFill>
                <a:latin typeface="+mn-ea"/>
              </a:rPr>
              <a:t>　　　　・非認知能力、食育、シュタイナー教育</a:t>
            </a:r>
            <a:endParaRPr lang="en-US" altLang="ja-JP" sz="1300" dirty="0">
              <a:solidFill>
                <a:schemeClr val="tx1"/>
              </a:solidFill>
              <a:latin typeface="+mn-ea"/>
            </a:endParaRPr>
          </a:p>
          <a:p>
            <a:endParaRPr lang="en-US" altLang="ja-JP" sz="300" dirty="0">
              <a:solidFill>
                <a:schemeClr val="tx1"/>
              </a:solidFill>
              <a:latin typeface="+mn-ea"/>
            </a:endParaRPr>
          </a:p>
          <a:p>
            <a:r>
              <a:rPr lang="ja-JP" altLang="en-US" sz="1300" dirty="0">
                <a:solidFill>
                  <a:schemeClr val="tx1"/>
                </a:solidFill>
                <a:latin typeface="+mn-ea"/>
              </a:rPr>
              <a:t>よしのＢさん　　　　・自分の存在自体への自信の気持ちを持てるように育むこと</a:t>
            </a:r>
          </a:p>
          <a:p>
            <a:r>
              <a:rPr lang="ja-JP" altLang="en-US" sz="1300" dirty="0">
                <a:solidFill>
                  <a:schemeClr val="bg1"/>
                </a:solidFill>
                <a:latin typeface="+mn-ea"/>
              </a:rPr>
              <a:t>よしのＢさん　</a:t>
            </a:r>
            <a:r>
              <a:rPr lang="ja-JP" altLang="en-US" sz="1300" dirty="0">
                <a:solidFill>
                  <a:schemeClr val="tx1"/>
                </a:solidFill>
                <a:latin typeface="+mn-ea"/>
              </a:rPr>
              <a:t>　　　・自分で考える力を身に付ける教育</a:t>
            </a:r>
            <a:endParaRPr lang="en-US" altLang="ja-JP" sz="1300" dirty="0">
              <a:solidFill>
                <a:schemeClr val="tx1"/>
              </a:solidFill>
              <a:latin typeface="+mn-ea"/>
            </a:endParaRPr>
          </a:p>
          <a:p>
            <a:endParaRPr lang="ja-JP" altLang="en-US" sz="300" dirty="0">
              <a:solidFill>
                <a:schemeClr val="tx1"/>
              </a:solidFill>
              <a:latin typeface="+mn-ea"/>
            </a:endParaRPr>
          </a:p>
          <a:p>
            <a:r>
              <a:rPr lang="ja-JP" altLang="en-US" sz="1300" dirty="0">
                <a:solidFill>
                  <a:schemeClr val="tx1"/>
                </a:solidFill>
                <a:latin typeface="+mn-ea"/>
              </a:rPr>
              <a:t>わかば</a:t>
            </a:r>
            <a:r>
              <a:rPr lang="en-US" altLang="ja-JP" sz="1300" dirty="0">
                <a:solidFill>
                  <a:schemeClr val="tx1"/>
                </a:solidFill>
                <a:latin typeface="+mn-ea"/>
              </a:rPr>
              <a:t>A</a:t>
            </a:r>
            <a:r>
              <a:rPr lang="ja-JP" altLang="en-US" sz="1300" dirty="0">
                <a:solidFill>
                  <a:schemeClr val="tx1"/>
                </a:solidFill>
                <a:latin typeface="+mn-ea"/>
              </a:rPr>
              <a:t>さん　　　 　・幼児が興味のある、好きなことを伸ばす教育</a:t>
            </a:r>
            <a:br>
              <a:rPr lang="en-US" altLang="ja-JP" sz="1300" dirty="0">
                <a:solidFill>
                  <a:schemeClr val="tx1"/>
                </a:solidFill>
                <a:latin typeface="+mn-ea"/>
              </a:rPr>
            </a:br>
            <a:br>
              <a:rPr lang="en-US" altLang="ja-JP" sz="300" dirty="0">
                <a:solidFill>
                  <a:schemeClr val="tx1"/>
                </a:solidFill>
                <a:latin typeface="+mn-ea"/>
              </a:rPr>
            </a:br>
            <a:r>
              <a:rPr lang="ja-JP" altLang="en-US" sz="1300" dirty="0">
                <a:solidFill>
                  <a:schemeClr val="tx1"/>
                </a:solidFill>
                <a:latin typeface="+mn-ea"/>
              </a:rPr>
              <a:t>町外・未就園Ａさん　・健康であること</a:t>
            </a:r>
          </a:p>
          <a:p>
            <a:endParaRPr lang="en-US" altLang="ja-JP" sz="1300" dirty="0">
              <a:solidFill>
                <a:schemeClr val="tx1"/>
              </a:solidFill>
              <a:latin typeface="+mn-ea"/>
            </a:endParaRPr>
          </a:p>
          <a:p>
            <a:endParaRPr lang="en-US" altLang="ja-JP" sz="1300" dirty="0">
              <a:solidFill>
                <a:schemeClr val="tx1"/>
              </a:solidFill>
              <a:latin typeface="+mn-ea"/>
            </a:endParaRPr>
          </a:p>
        </p:txBody>
      </p:sp>
      <p:sp>
        <p:nvSpPr>
          <p:cNvPr id="11" name="正方形/長方形 10"/>
          <p:cNvSpPr/>
          <p:nvPr/>
        </p:nvSpPr>
        <p:spPr>
          <a:xfrm>
            <a:off x="148022" y="18966"/>
            <a:ext cx="11804783" cy="35878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nchorCtr="0"/>
          <a:lstStyle/>
          <a:p>
            <a:r>
              <a:rPr lang="ja-JP" altLang="en-US" sz="1700" b="1" dirty="0">
                <a:solidFill>
                  <a:schemeClr val="tx1"/>
                </a:solidFill>
                <a:latin typeface="+mn-ea"/>
              </a:rPr>
              <a:t>　その他として、４名から６つの大切だと思うことについて自由記述を頂きました。</a:t>
            </a:r>
          </a:p>
        </p:txBody>
      </p:sp>
    </p:spTree>
    <p:extLst>
      <p:ext uri="{BB962C8B-B14F-4D97-AF65-F5344CB8AC3E}">
        <p14:creationId xmlns:p14="http://schemas.microsoft.com/office/powerpoint/2010/main" val="1883160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fld id="{45B46A82-0B7C-4CF1-B0A8-2109DEA6D4FA}" type="slidenum">
              <a:rPr kumimoji="1" lang="ja-JP" altLang="en-US" i="1" smtClean="0"/>
              <a:t>8</a:t>
            </a:fld>
            <a:endParaRPr kumimoji="1" lang="ja-JP" altLang="en-US" i="1" dirty="0"/>
          </a:p>
        </p:txBody>
      </p:sp>
      <p:sp>
        <p:nvSpPr>
          <p:cNvPr id="16" name="正方形/長方形 15"/>
          <p:cNvSpPr/>
          <p:nvPr/>
        </p:nvSpPr>
        <p:spPr>
          <a:xfrm>
            <a:off x="10421051" y="5780088"/>
            <a:ext cx="480631" cy="1874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bg1"/>
                </a:solidFill>
              </a:rPr>
              <a:t>連携</a:t>
            </a:r>
          </a:p>
        </p:txBody>
      </p:sp>
      <p:sp>
        <p:nvSpPr>
          <p:cNvPr id="10" name="正方形/長方形 9"/>
          <p:cNvSpPr/>
          <p:nvPr/>
        </p:nvSpPr>
        <p:spPr>
          <a:xfrm>
            <a:off x="148022" y="18966"/>
            <a:ext cx="11804783" cy="35878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nchorCtr="0"/>
          <a:lstStyle/>
          <a:p>
            <a:r>
              <a:rPr lang="ja-JP" altLang="en-US" sz="1700" b="1" dirty="0">
                <a:solidFill>
                  <a:schemeClr val="tx1"/>
                </a:solidFill>
                <a:latin typeface="+mn-ea"/>
              </a:rPr>
              <a:t>④ 本町における今後の教育保育のあり方を検討する上で、必要と思われるものを選んで下さい。</a:t>
            </a:r>
          </a:p>
        </p:txBody>
      </p:sp>
      <p:pic>
        <p:nvPicPr>
          <p:cNvPr id="2" name="図 1"/>
          <p:cNvPicPr>
            <a:picLocks noChangeAspect="1"/>
          </p:cNvPicPr>
          <p:nvPr/>
        </p:nvPicPr>
        <p:blipFill>
          <a:blip r:embed="rId3"/>
          <a:stretch>
            <a:fillRect/>
          </a:stretch>
        </p:blipFill>
        <p:spPr>
          <a:xfrm>
            <a:off x="545394" y="595818"/>
            <a:ext cx="4657748" cy="2506307"/>
          </a:xfrm>
          <a:prstGeom prst="rect">
            <a:avLst/>
          </a:prstGeom>
          <a:ln w="6350">
            <a:solidFill>
              <a:schemeClr val="tx1"/>
            </a:solidFill>
          </a:ln>
        </p:spPr>
      </p:pic>
      <p:pic>
        <p:nvPicPr>
          <p:cNvPr id="3" name="図 2"/>
          <p:cNvPicPr>
            <a:picLocks noChangeAspect="1"/>
          </p:cNvPicPr>
          <p:nvPr/>
        </p:nvPicPr>
        <p:blipFill>
          <a:blip r:embed="rId4"/>
          <a:stretch>
            <a:fillRect/>
          </a:stretch>
        </p:blipFill>
        <p:spPr>
          <a:xfrm>
            <a:off x="5514686" y="597653"/>
            <a:ext cx="4596782" cy="2490184"/>
          </a:xfrm>
          <a:prstGeom prst="rect">
            <a:avLst/>
          </a:prstGeom>
          <a:ln w="6350">
            <a:solidFill>
              <a:schemeClr val="tx1"/>
            </a:solidFill>
          </a:ln>
        </p:spPr>
      </p:pic>
      <p:sp>
        <p:nvSpPr>
          <p:cNvPr id="13" name="正方形/長方形 12"/>
          <p:cNvSpPr/>
          <p:nvPr/>
        </p:nvSpPr>
        <p:spPr>
          <a:xfrm>
            <a:off x="545394" y="6050629"/>
            <a:ext cx="11713281" cy="936005"/>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nchorCtr="0"/>
          <a:lstStyle/>
          <a:p>
            <a:r>
              <a:rPr lang="ja-JP" altLang="en-US" sz="1300" dirty="0">
                <a:solidFill>
                  <a:schemeClr val="tx1"/>
                </a:solidFill>
                <a:latin typeface="+mn-ea"/>
              </a:rPr>
              <a:t>・よしのこども園の保護者、わかばこども園の保護者、町外保育園・未就園児の保護者とも、今後の教育保育のあり方を検討する上で必要と思うことは、「安全・安心な通学環境の確保」です。</a:t>
            </a:r>
            <a:endParaRPr lang="en-US" altLang="ja-JP" sz="1300" dirty="0">
              <a:solidFill>
                <a:schemeClr val="tx1"/>
              </a:solidFill>
              <a:latin typeface="+mn-ea"/>
            </a:endParaRPr>
          </a:p>
          <a:p>
            <a:endParaRPr lang="en-US" altLang="ja-JP" sz="1300" dirty="0">
              <a:solidFill>
                <a:schemeClr val="tx1"/>
              </a:solidFill>
              <a:latin typeface="+mn-ea"/>
            </a:endParaRPr>
          </a:p>
          <a:p>
            <a:endParaRPr lang="en-US" altLang="ja-JP" sz="300" dirty="0">
              <a:solidFill>
                <a:schemeClr val="tx1"/>
              </a:solidFill>
              <a:latin typeface="+mn-ea"/>
            </a:endParaRPr>
          </a:p>
        </p:txBody>
      </p:sp>
      <p:sp>
        <p:nvSpPr>
          <p:cNvPr id="14" name="楕円 13"/>
          <p:cNvSpPr/>
          <p:nvPr/>
        </p:nvSpPr>
        <p:spPr>
          <a:xfrm>
            <a:off x="4718051" y="1684340"/>
            <a:ext cx="216000" cy="216000"/>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楕円 14"/>
          <p:cNvSpPr/>
          <p:nvPr/>
        </p:nvSpPr>
        <p:spPr>
          <a:xfrm>
            <a:off x="9228144" y="1536695"/>
            <a:ext cx="216000" cy="576000"/>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 name="図 3"/>
          <p:cNvPicPr>
            <a:picLocks noChangeAspect="1"/>
          </p:cNvPicPr>
          <p:nvPr/>
        </p:nvPicPr>
        <p:blipFill>
          <a:blip r:embed="rId5"/>
          <a:stretch>
            <a:fillRect/>
          </a:stretch>
        </p:blipFill>
        <p:spPr>
          <a:xfrm>
            <a:off x="553146" y="3325825"/>
            <a:ext cx="4649996" cy="2651990"/>
          </a:xfrm>
          <a:prstGeom prst="rect">
            <a:avLst/>
          </a:prstGeom>
          <a:ln w="6350">
            <a:solidFill>
              <a:schemeClr val="tx1"/>
            </a:solidFill>
          </a:ln>
        </p:spPr>
      </p:pic>
      <p:sp>
        <p:nvSpPr>
          <p:cNvPr id="19" name="楕円 18"/>
          <p:cNvSpPr/>
          <p:nvPr/>
        </p:nvSpPr>
        <p:spPr>
          <a:xfrm>
            <a:off x="4584692" y="4513949"/>
            <a:ext cx="216000" cy="216000"/>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7" name="図 6"/>
          <p:cNvPicPr>
            <a:picLocks noChangeAspect="1"/>
          </p:cNvPicPr>
          <p:nvPr/>
        </p:nvPicPr>
        <p:blipFill>
          <a:blip r:embed="rId6"/>
          <a:stretch>
            <a:fillRect/>
          </a:stretch>
        </p:blipFill>
        <p:spPr>
          <a:xfrm>
            <a:off x="5535155" y="3296378"/>
            <a:ext cx="4615072" cy="2671121"/>
          </a:xfrm>
          <a:prstGeom prst="rect">
            <a:avLst/>
          </a:prstGeom>
          <a:ln w="31750">
            <a:solidFill>
              <a:srgbClr val="0070C0"/>
            </a:solidFill>
          </a:ln>
        </p:spPr>
      </p:pic>
      <p:sp>
        <p:nvSpPr>
          <p:cNvPr id="20" name="楕円 19"/>
          <p:cNvSpPr/>
          <p:nvPr/>
        </p:nvSpPr>
        <p:spPr>
          <a:xfrm>
            <a:off x="9563411" y="4470927"/>
            <a:ext cx="216000" cy="216000"/>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938831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fld id="{45B46A82-0B7C-4CF1-B0A8-2109DEA6D4FA}" type="slidenum">
              <a:rPr kumimoji="1" lang="ja-JP" altLang="en-US" i="1" smtClean="0"/>
              <a:t>9</a:t>
            </a:fld>
            <a:endParaRPr kumimoji="1" lang="ja-JP" altLang="en-US" i="1" dirty="0"/>
          </a:p>
        </p:txBody>
      </p:sp>
      <p:sp>
        <p:nvSpPr>
          <p:cNvPr id="16" name="正方形/長方形 15"/>
          <p:cNvSpPr/>
          <p:nvPr/>
        </p:nvSpPr>
        <p:spPr>
          <a:xfrm>
            <a:off x="10421051" y="5780088"/>
            <a:ext cx="480631" cy="1874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bg1"/>
                </a:solidFill>
              </a:rPr>
              <a:t>連携</a:t>
            </a:r>
          </a:p>
        </p:txBody>
      </p:sp>
      <p:sp>
        <p:nvSpPr>
          <p:cNvPr id="21" name="正方形/長方形 20"/>
          <p:cNvSpPr/>
          <p:nvPr/>
        </p:nvSpPr>
        <p:spPr>
          <a:xfrm>
            <a:off x="2556418" y="3170536"/>
            <a:ext cx="824957" cy="323711"/>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nchorCtr="0"/>
          <a:lstStyle/>
          <a:p>
            <a:r>
              <a:rPr lang="ja-JP" altLang="en-US" sz="1200" dirty="0">
                <a:solidFill>
                  <a:schemeClr val="tx1"/>
                </a:solidFill>
                <a:latin typeface="+mn-ea"/>
              </a:rPr>
              <a:t>再掲載</a:t>
            </a:r>
            <a:endParaRPr lang="en-US" altLang="ja-JP" sz="1200" dirty="0">
              <a:solidFill>
                <a:schemeClr val="tx1"/>
              </a:solidFill>
              <a:latin typeface="+mn-ea"/>
            </a:endParaRPr>
          </a:p>
        </p:txBody>
      </p:sp>
      <p:sp>
        <p:nvSpPr>
          <p:cNvPr id="22" name="正方形/長方形 21"/>
          <p:cNvSpPr/>
          <p:nvPr/>
        </p:nvSpPr>
        <p:spPr>
          <a:xfrm>
            <a:off x="148022" y="3803566"/>
            <a:ext cx="11804783" cy="35878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nchorCtr="0"/>
          <a:lstStyle/>
          <a:p>
            <a:r>
              <a:rPr lang="ja-JP" altLang="en-US" sz="1700" b="1" dirty="0">
                <a:solidFill>
                  <a:schemeClr val="tx1"/>
                </a:solidFill>
                <a:latin typeface="+mn-ea"/>
              </a:rPr>
              <a:t>　その他として、</a:t>
            </a:r>
            <a:r>
              <a:rPr lang="en-US" altLang="ja-JP" sz="1700" b="1" dirty="0">
                <a:solidFill>
                  <a:schemeClr val="tx1"/>
                </a:solidFill>
                <a:latin typeface="+mn-ea"/>
              </a:rPr>
              <a:t>7</a:t>
            </a:r>
            <a:r>
              <a:rPr lang="ja-JP" altLang="en-US" sz="1700" b="1" dirty="0">
                <a:solidFill>
                  <a:schemeClr val="tx1"/>
                </a:solidFill>
                <a:latin typeface="+mn-ea"/>
              </a:rPr>
              <a:t>名から９のあり方を検討する上で必要だと思うことについて自由記述を頂きました。</a:t>
            </a:r>
          </a:p>
        </p:txBody>
      </p:sp>
      <p:sp>
        <p:nvSpPr>
          <p:cNvPr id="24" name="正方形/長方形 23"/>
          <p:cNvSpPr/>
          <p:nvPr/>
        </p:nvSpPr>
        <p:spPr>
          <a:xfrm>
            <a:off x="5438719" y="533835"/>
            <a:ext cx="6981881" cy="2161246"/>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nchorCtr="0"/>
          <a:lstStyle/>
          <a:p>
            <a:r>
              <a:rPr lang="ja-JP" altLang="en-US" sz="1300" dirty="0">
                <a:solidFill>
                  <a:schemeClr val="tx1"/>
                </a:solidFill>
                <a:latin typeface="+mn-ea"/>
              </a:rPr>
              <a:t>・全体として、今後の教育保育のあり方を検討する上で必要と思われる保護者等の意見は、　</a:t>
            </a:r>
            <a:endParaRPr lang="en-US" altLang="ja-JP" sz="1300" dirty="0">
              <a:solidFill>
                <a:schemeClr val="tx1"/>
              </a:solidFill>
              <a:latin typeface="+mn-ea"/>
            </a:endParaRPr>
          </a:p>
          <a:p>
            <a:r>
              <a:rPr lang="ja-JP" altLang="en-US" sz="400" dirty="0">
                <a:solidFill>
                  <a:schemeClr val="tx1"/>
                </a:solidFill>
                <a:latin typeface="+mn-ea"/>
              </a:rPr>
              <a:t>　</a:t>
            </a:r>
            <a:endParaRPr lang="en-US" altLang="ja-JP" sz="400" dirty="0">
              <a:solidFill>
                <a:schemeClr val="tx1"/>
              </a:solidFill>
              <a:latin typeface="+mn-ea"/>
            </a:endParaRPr>
          </a:p>
          <a:p>
            <a:r>
              <a:rPr lang="ja-JP" altLang="en-US" sz="1300" dirty="0">
                <a:solidFill>
                  <a:schemeClr val="tx1"/>
                </a:solidFill>
                <a:latin typeface="+mn-ea"/>
              </a:rPr>
              <a:t>　　①安全・安心な通学環境の確保　</a:t>
            </a:r>
            <a:endParaRPr lang="en-US" altLang="ja-JP" sz="1300" dirty="0">
              <a:solidFill>
                <a:schemeClr val="tx1"/>
              </a:solidFill>
              <a:latin typeface="+mn-ea"/>
            </a:endParaRPr>
          </a:p>
          <a:p>
            <a:endParaRPr lang="en-US" altLang="ja-JP" sz="400" dirty="0">
              <a:solidFill>
                <a:schemeClr val="tx1"/>
              </a:solidFill>
              <a:latin typeface="+mn-ea"/>
            </a:endParaRPr>
          </a:p>
          <a:p>
            <a:r>
              <a:rPr lang="ja-JP" altLang="en-US" sz="1300" dirty="0">
                <a:solidFill>
                  <a:schemeClr val="tx1"/>
                </a:solidFill>
                <a:latin typeface="+mn-ea"/>
              </a:rPr>
              <a:t>　　②地域とともにある園運営　</a:t>
            </a:r>
            <a:endParaRPr lang="en-US" altLang="ja-JP" sz="1300" dirty="0">
              <a:solidFill>
                <a:schemeClr val="tx1"/>
              </a:solidFill>
              <a:latin typeface="+mn-ea"/>
            </a:endParaRPr>
          </a:p>
          <a:p>
            <a:endParaRPr lang="en-US" altLang="ja-JP" sz="400" dirty="0">
              <a:solidFill>
                <a:schemeClr val="tx1"/>
              </a:solidFill>
              <a:latin typeface="+mn-ea"/>
            </a:endParaRPr>
          </a:p>
          <a:p>
            <a:r>
              <a:rPr lang="ja-JP" altLang="en-US" sz="1300" dirty="0">
                <a:solidFill>
                  <a:schemeClr val="tx1"/>
                </a:solidFill>
                <a:latin typeface="+mn-ea"/>
              </a:rPr>
              <a:t>　　③グローバル教育の推進</a:t>
            </a:r>
            <a:endParaRPr lang="en-US" altLang="ja-JP" sz="1300" dirty="0">
              <a:solidFill>
                <a:schemeClr val="tx1"/>
              </a:solidFill>
              <a:latin typeface="+mn-ea"/>
            </a:endParaRPr>
          </a:p>
          <a:p>
            <a:r>
              <a:rPr lang="ja-JP" altLang="en-US" sz="400" dirty="0">
                <a:solidFill>
                  <a:schemeClr val="tx1"/>
                </a:solidFill>
                <a:latin typeface="+mn-ea"/>
              </a:rPr>
              <a:t>　</a:t>
            </a:r>
            <a:endParaRPr lang="en-US" altLang="ja-JP" sz="400" dirty="0">
              <a:solidFill>
                <a:schemeClr val="tx1"/>
              </a:solidFill>
              <a:latin typeface="+mn-ea"/>
            </a:endParaRPr>
          </a:p>
          <a:p>
            <a:r>
              <a:rPr lang="ja-JP" altLang="en-US" sz="1300" dirty="0">
                <a:solidFill>
                  <a:schemeClr val="tx1"/>
                </a:solidFill>
                <a:latin typeface="+mn-ea"/>
              </a:rPr>
              <a:t>　　④児童生徒の交流活動や交流授業の実施 </a:t>
            </a:r>
            <a:endParaRPr lang="en-US" altLang="ja-JP" sz="1300" dirty="0">
              <a:solidFill>
                <a:schemeClr val="tx1"/>
              </a:solidFill>
              <a:latin typeface="+mn-ea"/>
            </a:endParaRPr>
          </a:p>
          <a:p>
            <a:endParaRPr lang="en-US" altLang="ja-JP" sz="400" dirty="0">
              <a:solidFill>
                <a:schemeClr val="tx1"/>
              </a:solidFill>
              <a:latin typeface="+mn-ea"/>
            </a:endParaRPr>
          </a:p>
          <a:p>
            <a:r>
              <a:rPr lang="ja-JP" altLang="en-US" sz="1300" dirty="0">
                <a:solidFill>
                  <a:schemeClr val="tx1"/>
                </a:solidFill>
                <a:latin typeface="+mn-ea"/>
              </a:rPr>
              <a:t>　　⑤</a:t>
            </a:r>
            <a:r>
              <a:rPr lang="en-US" altLang="ja-JP" sz="1300" dirty="0">
                <a:solidFill>
                  <a:schemeClr val="tx1"/>
                </a:solidFill>
                <a:latin typeface="+mn-ea"/>
              </a:rPr>
              <a:t>ICT</a:t>
            </a:r>
            <a:r>
              <a:rPr lang="ja-JP" altLang="en-US" sz="1300" dirty="0">
                <a:solidFill>
                  <a:schemeClr val="tx1"/>
                </a:solidFill>
                <a:latin typeface="+mn-ea"/>
              </a:rPr>
              <a:t>教育の推進</a:t>
            </a:r>
            <a:endParaRPr lang="en-US" altLang="ja-JP" sz="1300" dirty="0">
              <a:solidFill>
                <a:schemeClr val="tx1"/>
              </a:solidFill>
              <a:latin typeface="+mn-ea"/>
            </a:endParaRPr>
          </a:p>
          <a:p>
            <a:endParaRPr lang="en-US" altLang="ja-JP" sz="400" dirty="0">
              <a:solidFill>
                <a:schemeClr val="tx1"/>
              </a:solidFill>
              <a:latin typeface="+mn-ea"/>
            </a:endParaRPr>
          </a:p>
          <a:p>
            <a:r>
              <a:rPr lang="ja-JP" altLang="en-US" sz="1300" dirty="0">
                <a:solidFill>
                  <a:schemeClr val="tx1"/>
                </a:solidFill>
                <a:latin typeface="+mn-ea"/>
              </a:rPr>
              <a:t>　　　の順になっています。</a:t>
            </a:r>
          </a:p>
          <a:p>
            <a:endParaRPr lang="en-US" altLang="ja-JP" sz="1300" dirty="0">
              <a:solidFill>
                <a:schemeClr val="tx1"/>
              </a:solidFill>
              <a:latin typeface="+mn-ea"/>
            </a:endParaRPr>
          </a:p>
          <a:p>
            <a:endParaRPr lang="en-US" altLang="ja-JP" sz="300" dirty="0">
              <a:solidFill>
                <a:schemeClr val="tx1"/>
              </a:solidFill>
              <a:latin typeface="+mn-ea"/>
            </a:endParaRPr>
          </a:p>
        </p:txBody>
      </p:sp>
      <p:sp>
        <p:nvSpPr>
          <p:cNvPr id="27" name="正方形/長方形 26"/>
          <p:cNvSpPr/>
          <p:nvPr/>
        </p:nvSpPr>
        <p:spPr>
          <a:xfrm>
            <a:off x="545393" y="4350180"/>
            <a:ext cx="11713281" cy="2364945"/>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t" anchorCtr="0"/>
          <a:lstStyle/>
          <a:p>
            <a:r>
              <a:rPr lang="ja-JP" altLang="en-US" sz="1400" dirty="0">
                <a:solidFill>
                  <a:schemeClr val="tx1"/>
                </a:solidFill>
                <a:latin typeface="+mn-ea"/>
              </a:rPr>
              <a:t>よしのＡさん　　　　・保育教師の質の向上</a:t>
            </a:r>
            <a:endParaRPr lang="en-US" altLang="ja-JP" sz="1400" dirty="0">
              <a:solidFill>
                <a:schemeClr val="tx1"/>
              </a:solidFill>
              <a:latin typeface="+mn-ea"/>
            </a:endParaRPr>
          </a:p>
          <a:p>
            <a:r>
              <a:rPr lang="ja-JP" altLang="en-US" sz="400" dirty="0">
                <a:solidFill>
                  <a:schemeClr val="tx1"/>
                </a:solidFill>
                <a:latin typeface="+mn-ea"/>
              </a:rPr>
              <a:t>　</a:t>
            </a:r>
          </a:p>
          <a:p>
            <a:r>
              <a:rPr lang="ja-JP" altLang="en-US" sz="1400" dirty="0">
                <a:solidFill>
                  <a:schemeClr val="tx1"/>
                </a:solidFill>
                <a:latin typeface="+mn-ea"/>
              </a:rPr>
              <a:t>よしのＢさん　　　　・親・子・教員、地域全体でお互いに多様性を受入れ合えるような教育の充実</a:t>
            </a:r>
            <a:endParaRPr lang="en-US" altLang="ja-JP" sz="1400" dirty="0">
              <a:solidFill>
                <a:schemeClr val="tx1"/>
              </a:solidFill>
              <a:latin typeface="+mn-ea"/>
            </a:endParaRPr>
          </a:p>
          <a:p>
            <a:endParaRPr lang="en-US" altLang="ja-JP" sz="300" dirty="0">
              <a:solidFill>
                <a:schemeClr val="tx1"/>
              </a:solidFill>
              <a:latin typeface="+mn-ea"/>
            </a:endParaRPr>
          </a:p>
          <a:p>
            <a:r>
              <a:rPr lang="ja-JP" altLang="en-US" sz="1400" dirty="0">
                <a:solidFill>
                  <a:schemeClr val="tx1"/>
                </a:solidFill>
                <a:latin typeface="+mn-ea"/>
              </a:rPr>
              <a:t>よしのＣさん　　　　・こども園から外国語をしっかり取り入れてもらいたい</a:t>
            </a:r>
            <a:endParaRPr lang="en-US" altLang="ja-JP" sz="1400" dirty="0">
              <a:solidFill>
                <a:schemeClr val="tx1"/>
              </a:solidFill>
              <a:latin typeface="+mn-ea"/>
            </a:endParaRPr>
          </a:p>
          <a:p>
            <a:r>
              <a:rPr lang="ja-JP" altLang="en-US" sz="1400" dirty="0">
                <a:solidFill>
                  <a:schemeClr val="tx1"/>
                </a:solidFill>
                <a:latin typeface="+mn-ea"/>
              </a:rPr>
              <a:t>　　　　　　　　　　・園小中連携　（防災頭巾を使った非難訓練が行われていますが、小学校では使いません。連携して欲しい）</a:t>
            </a:r>
            <a:endParaRPr lang="en-US" altLang="ja-JP" sz="1400" dirty="0">
              <a:solidFill>
                <a:schemeClr val="tx1"/>
              </a:solidFill>
              <a:latin typeface="+mn-ea"/>
            </a:endParaRPr>
          </a:p>
          <a:p>
            <a:r>
              <a:rPr lang="ja-JP" altLang="en-US" sz="1400" dirty="0">
                <a:solidFill>
                  <a:schemeClr val="tx1"/>
                </a:solidFill>
                <a:latin typeface="+mn-ea"/>
              </a:rPr>
              <a:t>わかばＡさん　　　　・若者主体の時代に沿った教育</a:t>
            </a:r>
            <a:endParaRPr lang="en-US" altLang="ja-JP" sz="1400" dirty="0">
              <a:solidFill>
                <a:schemeClr val="tx1"/>
              </a:solidFill>
              <a:latin typeface="+mn-ea"/>
            </a:endParaRPr>
          </a:p>
          <a:p>
            <a:endParaRPr lang="en-US" altLang="ja-JP" sz="300" dirty="0">
              <a:solidFill>
                <a:schemeClr val="tx1"/>
              </a:solidFill>
              <a:latin typeface="+mn-ea"/>
            </a:endParaRPr>
          </a:p>
          <a:p>
            <a:r>
              <a:rPr lang="ja-JP" altLang="en-US" sz="1400" dirty="0">
                <a:solidFill>
                  <a:schemeClr val="tx1"/>
                </a:solidFill>
                <a:latin typeface="+mn-ea"/>
              </a:rPr>
              <a:t>わかばＢさん　　　　・</a:t>
            </a:r>
            <a:r>
              <a:rPr lang="en-US" altLang="ja-JP" sz="1400" dirty="0">
                <a:solidFill>
                  <a:schemeClr val="tx1"/>
                </a:solidFill>
                <a:latin typeface="+mn-ea"/>
              </a:rPr>
              <a:t>15</a:t>
            </a:r>
            <a:r>
              <a:rPr lang="ja-JP" altLang="en-US" sz="1400" dirty="0">
                <a:solidFill>
                  <a:schemeClr val="tx1"/>
                </a:solidFill>
                <a:latin typeface="+mn-ea"/>
              </a:rPr>
              <a:t>年の一貫教育は反対（環境の変化も成長する上で大切）</a:t>
            </a:r>
            <a:endParaRPr lang="en-US" altLang="ja-JP" sz="1400" dirty="0">
              <a:solidFill>
                <a:schemeClr val="tx1"/>
              </a:solidFill>
              <a:latin typeface="+mn-ea"/>
            </a:endParaRPr>
          </a:p>
          <a:p>
            <a:r>
              <a:rPr lang="ja-JP" altLang="en-US" sz="1400" dirty="0">
                <a:solidFill>
                  <a:schemeClr val="tx1"/>
                </a:solidFill>
                <a:latin typeface="+mn-ea"/>
              </a:rPr>
              <a:t>　　　　　　　　　　・健康な体の基礎をつくる教育（免疫力を上げる給食、おやつ、食育）</a:t>
            </a:r>
            <a:endParaRPr lang="en-US" altLang="ja-JP" sz="1400" dirty="0">
              <a:solidFill>
                <a:schemeClr val="tx1"/>
              </a:solidFill>
              <a:latin typeface="+mn-ea"/>
            </a:endParaRPr>
          </a:p>
          <a:p>
            <a:r>
              <a:rPr lang="ja-JP" altLang="en-US" sz="1400" dirty="0">
                <a:solidFill>
                  <a:schemeClr val="tx1"/>
                </a:solidFill>
                <a:latin typeface="+mn-ea"/>
              </a:rPr>
              <a:t>町外・未就園Ａさん　・通学路が狭いため親子の安全通園のため改善して欲しい</a:t>
            </a:r>
            <a:endParaRPr lang="en-US" altLang="ja-JP" sz="1400" dirty="0">
              <a:solidFill>
                <a:schemeClr val="tx1"/>
              </a:solidFill>
              <a:latin typeface="+mn-ea"/>
            </a:endParaRPr>
          </a:p>
          <a:p>
            <a:endParaRPr lang="en-US" altLang="ja-JP" sz="300" dirty="0">
              <a:solidFill>
                <a:schemeClr val="tx1"/>
              </a:solidFill>
              <a:latin typeface="+mn-ea"/>
            </a:endParaRPr>
          </a:p>
          <a:p>
            <a:r>
              <a:rPr lang="ja-JP" altLang="en-US" sz="1400" dirty="0">
                <a:solidFill>
                  <a:schemeClr val="tx1"/>
                </a:solidFill>
                <a:latin typeface="+mn-ea"/>
              </a:rPr>
              <a:t>町外・未就園Ｂさん　・自然の食材や食の大切さを実践する等の食育</a:t>
            </a:r>
            <a:endParaRPr lang="en-US" altLang="ja-JP" sz="300" dirty="0">
              <a:solidFill>
                <a:schemeClr val="tx1"/>
              </a:solidFill>
              <a:latin typeface="+mn-ea"/>
            </a:endParaRPr>
          </a:p>
        </p:txBody>
      </p:sp>
      <p:grpSp>
        <p:nvGrpSpPr>
          <p:cNvPr id="5" name="グループ化 4"/>
          <p:cNvGrpSpPr/>
          <p:nvPr/>
        </p:nvGrpSpPr>
        <p:grpSpPr>
          <a:xfrm>
            <a:off x="380736" y="86927"/>
            <a:ext cx="4966931" cy="3082270"/>
            <a:chOff x="3872281" y="2144339"/>
            <a:chExt cx="4676037" cy="2731245"/>
          </a:xfrm>
        </p:grpSpPr>
        <p:pic>
          <p:nvPicPr>
            <p:cNvPr id="3" name="図 2"/>
            <p:cNvPicPr>
              <a:picLocks noChangeAspect="1"/>
            </p:cNvPicPr>
            <p:nvPr/>
          </p:nvPicPr>
          <p:blipFill>
            <a:blip r:embed="rId3"/>
            <a:stretch>
              <a:fillRect/>
            </a:stretch>
          </p:blipFill>
          <p:spPr>
            <a:xfrm>
              <a:off x="3872281" y="2144339"/>
              <a:ext cx="4676037" cy="2731245"/>
            </a:xfrm>
            <a:prstGeom prst="rect">
              <a:avLst/>
            </a:prstGeom>
          </p:spPr>
        </p:pic>
        <p:grpSp>
          <p:nvGrpSpPr>
            <p:cNvPr id="4" name="グループ化 3"/>
            <p:cNvGrpSpPr/>
            <p:nvPr/>
          </p:nvGrpSpPr>
          <p:grpSpPr>
            <a:xfrm>
              <a:off x="7148533" y="2987693"/>
              <a:ext cx="301719" cy="1401865"/>
              <a:chOff x="7148533" y="2987693"/>
              <a:chExt cx="301719" cy="1401865"/>
            </a:xfrm>
          </p:grpSpPr>
          <p:sp>
            <p:nvSpPr>
              <p:cNvPr id="19" name="楕円 18"/>
              <p:cNvSpPr/>
              <p:nvPr/>
            </p:nvSpPr>
            <p:spPr>
              <a:xfrm>
                <a:off x="7148533" y="3168674"/>
                <a:ext cx="216000" cy="216000"/>
              </a:xfrm>
              <a:prstGeom prst="ellipse">
                <a:avLst/>
              </a:prstGeom>
              <a:noFill/>
              <a:ln w="952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楕円 22"/>
              <p:cNvSpPr/>
              <p:nvPr/>
            </p:nvSpPr>
            <p:spPr>
              <a:xfrm>
                <a:off x="7234252" y="2987693"/>
                <a:ext cx="216000" cy="216000"/>
              </a:xfrm>
              <a:prstGeom prst="ellipse">
                <a:avLst/>
              </a:prstGeom>
              <a:noFill/>
              <a:ln w="952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楕円 24"/>
              <p:cNvSpPr/>
              <p:nvPr/>
            </p:nvSpPr>
            <p:spPr>
              <a:xfrm>
                <a:off x="7186630" y="4173558"/>
                <a:ext cx="216000" cy="216000"/>
              </a:xfrm>
              <a:prstGeom prst="ellipse">
                <a:avLst/>
              </a:prstGeom>
              <a:noFill/>
              <a:ln w="952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7" name="正方形/長方形 6"/>
          <p:cNvSpPr/>
          <p:nvPr/>
        </p:nvSpPr>
        <p:spPr>
          <a:xfrm>
            <a:off x="4922741" y="1424719"/>
            <a:ext cx="467139" cy="2935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300" b="1" dirty="0">
                <a:solidFill>
                  <a:schemeClr val="tx1"/>
                </a:solidFill>
              </a:rPr>
              <a:t>①</a:t>
            </a:r>
          </a:p>
        </p:txBody>
      </p:sp>
      <p:sp>
        <p:nvSpPr>
          <p:cNvPr id="8" name="正方形/長方形 7"/>
          <p:cNvSpPr/>
          <p:nvPr/>
        </p:nvSpPr>
        <p:spPr>
          <a:xfrm>
            <a:off x="4199027" y="1028988"/>
            <a:ext cx="351378" cy="292388"/>
          </a:xfrm>
          <a:prstGeom prst="rect">
            <a:avLst/>
          </a:prstGeom>
        </p:spPr>
        <p:txBody>
          <a:bodyPr wrap="none">
            <a:spAutoFit/>
          </a:bodyPr>
          <a:lstStyle/>
          <a:p>
            <a:r>
              <a:rPr lang="ja-JP" altLang="en-US" sz="1300" b="1" dirty="0">
                <a:latin typeface="+mn-ea"/>
              </a:rPr>
              <a:t>②</a:t>
            </a:r>
            <a:endParaRPr lang="ja-JP" altLang="en-US" sz="1300" b="1" dirty="0"/>
          </a:p>
        </p:txBody>
      </p:sp>
      <p:sp>
        <p:nvSpPr>
          <p:cNvPr id="26" name="正方形/長方形 25"/>
          <p:cNvSpPr/>
          <p:nvPr/>
        </p:nvSpPr>
        <p:spPr>
          <a:xfrm>
            <a:off x="4148227" y="2367568"/>
            <a:ext cx="351378" cy="292388"/>
          </a:xfrm>
          <a:prstGeom prst="rect">
            <a:avLst/>
          </a:prstGeom>
        </p:spPr>
        <p:txBody>
          <a:bodyPr wrap="none">
            <a:spAutoFit/>
          </a:bodyPr>
          <a:lstStyle/>
          <a:p>
            <a:r>
              <a:rPr lang="ja-JP" altLang="en-US" sz="1300" b="1" dirty="0">
                <a:latin typeface="+mn-ea"/>
              </a:rPr>
              <a:t>③</a:t>
            </a:r>
            <a:endParaRPr lang="ja-JP" altLang="en-US" sz="1300" b="1" dirty="0"/>
          </a:p>
        </p:txBody>
      </p:sp>
      <p:sp>
        <p:nvSpPr>
          <p:cNvPr id="28" name="正方形/長方形 27"/>
          <p:cNvSpPr/>
          <p:nvPr/>
        </p:nvSpPr>
        <p:spPr>
          <a:xfrm>
            <a:off x="4113302" y="1233458"/>
            <a:ext cx="351378" cy="292388"/>
          </a:xfrm>
          <a:prstGeom prst="rect">
            <a:avLst/>
          </a:prstGeom>
        </p:spPr>
        <p:txBody>
          <a:bodyPr wrap="none">
            <a:spAutoFit/>
          </a:bodyPr>
          <a:lstStyle/>
          <a:p>
            <a:r>
              <a:rPr lang="ja-JP" altLang="en-US" sz="1300" b="1" dirty="0">
                <a:latin typeface="+mn-ea"/>
              </a:rPr>
              <a:t>④</a:t>
            </a:r>
            <a:endParaRPr lang="ja-JP" altLang="en-US" sz="1300" b="1" dirty="0"/>
          </a:p>
        </p:txBody>
      </p:sp>
      <p:sp>
        <p:nvSpPr>
          <p:cNvPr id="29" name="正方形/長方形 28"/>
          <p:cNvSpPr/>
          <p:nvPr/>
        </p:nvSpPr>
        <p:spPr>
          <a:xfrm>
            <a:off x="3913277" y="1614458"/>
            <a:ext cx="351378" cy="292388"/>
          </a:xfrm>
          <a:prstGeom prst="rect">
            <a:avLst/>
          </a:prstGeom>
        </p:spPr>
        <p:txBody>
          <a:bodyPr wrap="none">
            <a:spAutoFit/>
          </a:bodyPr>
          <a:lstStyle/>
          <a:p>
            <a:r>
              <a:rPr lang="ja-JP" altLang="en-US" sz="1300" b="1" dirty="0">
                <a:latin typeface="+mn-ea"/>
              </a:rPr>
              <a:t>⑤</a:t>
            </a:r>
            <a:endParaRPr lang="ja-JP" altLang="en-US" sz="1300" b="1" dirty="0"/>
          </a:p>
        </p:txBody>
      </p:sp>
      <p:sp>
        <p:nvSpPr>
          <p:cNvPr id="30" name="楕円 29"/>
          <p:cNvSpPr/>
          <p:nvPr/>
        </p:nvSpPr>
        <p:spPr>
          <a:xfrm>
            <a:off x="3659969" y="1627645"/>
            <a:ext cx="229437" cy="243761"/>
          </a:xfrm>
          <a:prstGeom prst="ellipse">
            <a:avLst/>
          </a:prstGeom>
          <a:noFill/>
          <a:ln w="952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3810342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21307</TotalTime>
  <Words>2264</Words>
  <Application>Microsoft Office PowerPoint</Application>
  <PresentationFormat>ユーザー設定</PresentationFormat>
  <Paragraphs>230</Paragraphs>
  <Slides>11</Slides>
  <Notes>11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11</vt:i4>
      </vt:variant>
    </vt:vector>
  </HeadingPairs>
  <TitlesOfParts>
    <vt:vector size="16" baseType="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it158</dc:creator>
  <cp:lastModifiedBy>it0116</cp:lastModifiedBy>
  <cp:revision>693</cp:revision>
  <cp:lastPrinted>2022-12-08T02:34:08Z</cp:lastPrinted>
  <dcterms:created xsi:type="dcterms:W3CDTF">2022-04-26T05:16:30Z</dcterms:created>
  <dcterms:modified xsi:type="dcterms:W3CDTF">2023-01-10T07:03:17Z</dcterms:modified>
</cp:coreProperties>
</file>